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1" r:id="rId1"/>
  </p:sldMasterIdLst>
  <p:sldIdLst>
    <p:sldId id="256" r:id="rId2"/>
    <p:sldId id="257" r:id="rId3"/>
    <p:sldId id="258" r:id="rId4"/>
    <p:sldId id="260" r:id="rId5"/>
    <p:sldId id="261" r:id="rId6"/>
    <p:sldId id="264" r:id="rId7"/>
    <p:sldId id="262" r:id="rId8"/>
    <p:sldId id="270" r:id="rId9"/>
    <p:sldId id="265" r:id="rId10"/>
    <p:sldId id="269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305" r:id="rId23"/>
    <p:sldId id="282" r:id="rId24"/>
    <p:sldId id="283" r:id="rId25"/>
    <p:sldId id="284" r:id="rId26"/>
    <p:sldId id="286" r:id="rId27"/>
    <p:sldId id="288" r:id="rId28"/>
    <p:sldId id="301" r:id="rId29"/>
    <p:sldId id="302" r:id="rId30"/>
    <p:sldId id="304" r:id="rId31"/>
    <p:sldId id="290" r:id="rId32"/>
    <p:sldId id="292" r:id="rId33"/>
    <p:sldId id="291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314E4941-F08B-4C9B-B749-5EB55751F9E7}">
          <p14:sldIdLst>
            <p14:sldId id="256"/>
            <p14:sldId id="257"/>
            <p14:sldId id="258"/>
            <p14:sldId id="260"/>
            <p14:sldId id="261"/>
            <p14:sldId id="264"/>
            <p14:sldId id="262"/>
            <p14:sldId id="270"/>
            <p14:sldId id="265"/>
            <p14:sldId id="269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305"/>
            <p14:sldId id="282"/>
            <p14:sldId id="283"/>
            <p14:sldId id="284"/>
            <p14:sldId id="286"/>
            <p14:sldId id="288"/>
            <p14:sldId id="301"/>
            <p14:sldId id="302"/>
            <p14:sldId id="304"/>
            <p14:sldId id="290"/>
            <p14:sldId id="292"/>
            <p14:sldId id="291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6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33" autoAdjust="0"/>
    <p:restoredTop sz="94660"/>
  </p:normalViewPr>
  <p:slideViewPr>
    <p:cSldViewPr snapToGrid="0">
      <p:cViewPr>
        <p:scale>
          <a:sx n="100" d="100"/>
          <a:sy n="100" d="100"/>
        </p:scale>
        <p:origin x="1416" y="52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BEA1B-E112-47F3-AEB8-30B112DAEF1C}" type="datetimeFigureOut">
              <a:rPr lang="fr-CH" smtClean="0"/>
              <a:t>17.12.2018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2AFFD-E1A2-47AF-96ED-0F6B9F3404BA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44681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BEA1B-E112-47F3-AEB8-30B112DAEF1C}" type="datetimeFigureOut">
              <a:rPr lang="fr-CH" smtClean="0"/>
              <a:t>17.12.2018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2AFFD-E1A2-47AF-96ED-0F6B9F3404BA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55392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BEA1B-E112-47F3-AEB8-30B112DAEF1C}" type="datetimeFigureOut">
              <a:rPr lang="fr-CH" smtClean="0"/>
              <a:t>17.12.2018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2AFFD-E1A2-47AF-96ED-0F6B9F3404BA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95327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BEA1B-E112-47F3-AEB8-30B112DAEF1C}" type="datetimeFigureOut">
              <a:rPr lang="fr-CH" smtClean="0"/>
              <a:t>17.12.2018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2AFFD-E1A2-47AF-96ED-0F6B9F3404BA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46121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BEA1B-E112-47F3-AEB8-30B112DAEF1C}" type="datetimeFigureOut">
              <a:rPr lang="fr-CH" smtClean="0"/>
              <a:t>17.12.2018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2AFFD-E1A2-47AF-96ED-0F6B9F3404BA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85551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BEA1B-E112-47F3-AEB8-30B112DAEF1C}" type="datetimeFigureOut">
              <a:rPr lang="fr-CH" smtClean="0"/>
              <a:t>17.12.2018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2AFFD-E1A2-47AF-96ED-0F6B9F3404BA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98295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BEA1B-E112-47F3-AEB8-30B112DAEF1C}" type="datetimeFigureOut">
              <a:rPr lang="fr-CH" smtClean="0"/>
              <a:t>17.12.2018</a:t>
            </a:fld>
            <a:endParaRPr lang="fr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2AFFD-E1A2-47AF-96ED-0F6B9F3404BA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35028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BEA1B-E112-47F3-AEB8-30B112DAEF1C}" type="datetimeFigureOut">
              <a:rPr lang="fr-CH" smtClean="0"/>
              <a:t>17.12.2018</a:t>
            </a:fld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2AFFD-E1A2-47AF-96ED-0F6B9F3404BA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23147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BEA1B-E112-47F3-AEB8-30B112DAEF1C}" type="datetimeFigureOut">
              <a:rPr lang="fr-CH" smtClean="0"/>
              <a:t>17.12.2018</a:t>
            </a:fld>
            <a:endParaRPr lang="fr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2AFFD-E1A2-47AF-96ED-0F6B9F3404BA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74921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BEA1B-E112-47F3-AEB8-30B112DAEF1C}" type="datetimeFigureOut">
              <a:rPr lang="fr-CH" smtClean="0"/>
              <a:t>17.12.2018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2AFFD-E1A2-47AF-96ED-0F6B9F3404BA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72477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BEA1B-E112-47F3-AEB8-30B112DAEF1C}" type="datetimeFigureOut">
              <a:rPr lang="fr-CH" smtClean="0"/>
              <a:t>17.12.2018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2AFFD-E1A2-47AF-96ED-0F6B9F3404BA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07761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BEA1B-E112-47F3-AEB8-30B112DAEF1C}" type="datetimeFigureOut">
              <a:rPr lang="fr-CH" smtClean="0"/>
              <a:t>17.12.2018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42AFFD-E1A2-47AF-96ED-0F6B9F3404BA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734176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5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0.png"/><Relationship Id="rId7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1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60.png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65.png"/><Relationship Id="rId3" Type="http://schemas.openxmlformats.org/officeDocument/2006/relationships/image" Target="../media/image61.png"/><Relationship Id="rId7" Type="http://schemas.openxmlformats.org/officeDocument/2006/relationships/image" Target="../media/image72.png"/><Relationship Id="rId12" Type="http://schemas.openxmlformats.org/officeDocument/2006/relationships/image" Target="../media/image64.png"/><Relationship Id="rId2" Type="http://schemas.openxmlformats.org/officeDocument/2006/relationships/image" Target="../media/image60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1.png"/><Relationship Id="rId5" Type="http://schemas.openxmlformats.org/officeDocument/2006/relationships/image" Target="../media/image67.png"/><Relationship Id="rId15" Type="http://schemas.openxmlformats.org/officeDocument/2006/relationships/image" Target="../media/image69.png"/><Relationship Id="rId10" Type="http://schemas.openxmlformats.org/officeDocument/2006/relationships/image" Target="../media/image79.png"/><Relationship Id="rId4" Type="http://schemas.openxmlformats.org/officeDocument/2006/relationships/image" Target="../media/image77.png"/><Relationship Id="rId9" Type="http://schemas.openxmlformats.org/officeDocument/2006/relationships/image" Target="../media/image74.png"/><Relationship Id="rId1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AEAEC382-3D6C-430F-9884-C22B89290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72413" y="-449178"/>
            <a:ext cx="9003692" cy="9003692"/>
          </a:xfrm>
          <a:prstGeom prst="rect">
            <a:avLst/>
          </a:prstGeo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A678122-133D-4622-A3E2-598FD43B6D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6466" y="1782698"/>
            <a:ext cx="5993394" cy="1646302"/>
          </a:xfrm>
        </p:spPr>
        <p:txBody>
          <a:bodyPr>
            <a:normAutofit fontScale="90000"/>
          </a:bodyPr>
          <a:lstStyle/>
          <a:p>
            <a:pPr algn="r"/>
            <a:r>
              <a:rPr lang="fr-CH" dirty="0">
                <a:solidFill>
                  <a:srgbClr val="FDF6E3"/>
                </a:solidFill>
                <a:latin typeface="Palatino Linotype" panose="02040502050505030304" pitchFamily="18" charset="0"/>
              </a:rPr>
              <a:t>Connectivity in networks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CE82E8-4827-4800-9731-EC8A7196A0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03600" y="3915660"/>
            <a:ext cx="5825202" cy="2175039"/>
          </a:xfrm>
        </p:spPr>
        <p:txBody>
          <a:bodyPr>
            <a:normAutofit lnSpcReduction="10000"/>
          </a:bodyPr>
          <a:lstStyle/>
          <a:p>
            <a:pPr algn="r"/>
            <a:r>
              <a:rPr lang="fr-CH" dirty="0">
                <a:solidFill>
                  <a:srgbClr val="FDF6E3"/>
                </a:solidFill>
                <a:latin typeface="Palatino Linotype" panose="02040502050505030304" pitchFamily="18" charset="0"/>
              </a:rPr>
              <a:t>Benoît </a:t>
            </a:r>
            <a:r>
              <a:rPr lang="fr-CH" cap="small" dirty="0">
                <a:solidFill>
                  <a:srgbClr val="FDF6E3"/>
                </a:solidFill>
                <a:latin typeface="Palatino Linotype" panose="02040502050505030304" pitchFamily="18" charset="0"/>
              </a:rPr>
              <a:t>Richard</a:t>
            </a:r>
          </a:p>
          <a:p>
            <a:pPr algn="r"/>
            <a:endParaRPr lang="fr-CH" dirty="0">
              <a:solidFill>
                <a:srgbClr val="FDF6E3"/>
              </a:solidFill>
              <a:latin typeface="Palatino Linotype" panose="02040502050505030304" pitchFamily="18" charset="0"/>
            </a:endParaRPr>
          </a:p>
          <a:p>
            <a:pPr algn="r"/>
            <a:r>
              <a:rPr lang="fr-CH" i="1" dirty="0" err="1">
                <a:solidFill>
                  <a:srgbClr val="FDF6E3"/>
                </a:solidFill>
                <a:latin typeface="Palatino Linotype" panose="02040502050505030304" pitchFamily="18" charset="0"/>
              </a:rPr>
              <a:t>under</a:t>
            </a:r>
            <a:r>
              <a:rPr lang="fr-CH" i="1" dirty="0">
                <a:solidFill>
                  <a:srgbClr val="FDF6E3"/>
                </a:solidFill>
                <a:latin typeface="Palatino Linotype" panose="02040502050505030304" pitchFamily="18" charset="0"/>
              </a:rPr>
              <a:t> the supervision of</a:t>
            </a:r>
          </a:p>
          <a:p>
            <a:pPr algn="r"/>
            <a:r>
              <a:rPr lang="fr-CH" dirty="0" err="1">
                <a:solidFill>
                  <a:srgbClr val="FDF6E3"/>
                </a:solidFill>
                <a:latin typeface="Palatino Linotype" panose="02040502050505030304" pitchFamily="18" charset="0"/>
              </a:rPr>
              <a:t>Guyuan</a:t>
            </a:r>
            <a:r>
              <a:rPr lang="fr-CH" dirty="0">
                <a:solidFill>
                  <a:srgbClr val="FDF6E3"/>
                </a:solidFill>
                <a:latin typeface="Palatino Linotype" panose="02040502050505030304" pitchFamily="18" charset="0"/>
              </a:rPr>
              <a:t> </a:t>
            </a:r>
            <a:r>
              <a:rPr lang="fr-CH" cap="small" dirty="0">
                <a:solidFill>
                  <a:srgbClr val="FDF6E3"/>
                </a:solidFill>
                <a:latin typeface="Palatino Linotype" panose="02040502050505030304" pitchFamily="18" charset="0"/>
              </a:rPr>
              <a:t>Shi</a:t>
            </a:r>
          </a:p>
          <a:p>
            <a:pPr algn="r"/>
            <a:r>
              <a:rPr lang="fr-CH" i="1" dirty="0">
                <a:solidFill>
                  <a:srgbClr val="FDF6E3"/>
                </a:solidFill>
                <a:latin typeface="Palatino Linotype" panose="02040502050505030304" pitchFamily="18" charset="0"/>
              </a:rPr>
              <a:t>and </a:t>
            </a:r>
            <a:r>
              <a:rPr lang="fr-CH" dirty="0">
                <a:solidFill>
                  <a:srgbClr val="FDF6E3"/>
                </a:solidFill>
                <a:latin typeface="Palatino Linotype" panose="02040502050505030304" pitchFamily="18" charset="0"/>
              </a:rPr>
              <a:t>Prof. </a:t>
            </a:r>
            <a:r>
              <a:rPr lang="fr-CH" dirty="0" err="1">
                <a:solidFill>
                  <a:srgbClr val="FDF6E3"/>
                </a:solidFill>
                <a:latin typeface="Palatino Linotype" panose="02040502050505030304" pitchFamily="18" charset="0"/>
              </a:rPr>
              <a:t>Yi-Cheng</a:t>
            </a:r>
            <a:r>
              <a:rPr lang="fr-CH" dirty="0">
                <a:solidFill>
                  <a:srgbClr val="FDF6E3"/>
                </a:solidFill>
                <a:latin typeface="Palatino Linotype" panose="02040502050505030304" pitchFamily="18" charset="0"/>
              </a:rPr>
              <a:t> </a:t>
            </a:r>
            <a:r>
              <a:rPr lang="fr-CH" cap="small" dirty="0">
                <a:solidFill>
                  <a:srgbClr val="FDF6E3"/>
                </a:solidFill>
                <a:latin typeface="Palatino Linotype" panose="02040502050505030304" pitchFamily="18" charset="0"/>
              </a:rPr>
              <a:t>Zhang</a:t>
            </a:r>
            <a:endParaRPr lang="fr-CH" i="1" cap="small" dirty="0">
              <a:solidFill>
                <a:srgbClr val="FDF6E3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DB148945-72E0-4BD7-BE40-88A818FE5FB1}"/>
              </a:ext>
            </a:extLst>
          </p:cNvPr>
          <p:cNvSpPr txBox="1">
            <a:spLocks/>
          </p:cNvSpPr>
          <p:nvPr/>
        </p:nvSpPr>
        <p:spPr>
          <a:xfrm>
            <a:off x="1659399" y="695178"/>
            <a:ext cx="5825202" cy="2175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cap="small" dirty="0">
                <a:solidFill>
                  <a:srgbClr val="FDF6E3"/>
                </a:solidFill>
                <a:latin typeface="Palatino Linotype" panose="02040502050505030304" pitchFamily="18" charset="0"/>
              </a:rPr>
              <a:t>Master </a:t>
            </a:r>
            <a:r>
              <a:rPr lang="fr-CH" cap="small" dirty="0" err="1">
                <a:solidFill>
                  <a:srgbClr val="FDF6E3"/>
                </a:solidFill>
                <a:latin typeface="Palatino Linotype" panose="02040502050505030304" pitchFamily="18" charset="0"/>
              </a:rPr>
              <a:t>thesis</a:t>
            </a:r>
            <a:r>
              <a:rPr lang="fr-CH" cap="small" dirty="0">
                <a:solidFill>
                  <a:srgbClr val="FDF6E3"/>
                </a:solidFill>
                <a:latin typeface="Palatino Linotype" panose="02040502050505030304" pitchFamily="18" charset="0"/>
              </a:rPr>
              <a:t> </a:t>
            </a:r>
            <a:r>
              <a:rPr lang="fr-CH" cap="small" dirty="0" err="1">
                <a:solidFill>
                  <a:srgbClr val="FDF6E3"/>
                </a:solidFill>
                <a:latin typeface="Palatino Linotype" panose="02040502050505030304" pitchFamily="18" charset="0"/>
              </a:rPr>
              <a:t>presentation</a:t>
            </a:r>
            <a:endParaRPr lang="fr-CH" i="1" cap="small" dirty="0">
              <a:solidFill>
                <a:srgbClr val="FDF6E3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668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6C26BA87-6315-46A2-86B0-AF223D3548F5}"/>
              </a:ext>
            </a:extLst>
          </p:cNvPr>
          <p:cNvCxnSpPr>
            <a:cxnSpLocks/>
          </p:cNvCxnSpPr>
          <p:nvPr/>
        </p:nvCxnSpPr>
        <p:spPr>
          <a:xfrm flipH="1">
            <a:off x="5720034" y="4670352"/>
            <a:ext cx="1862139" cy="746423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B398CB9-7E2B-4665-BA42-3FAD8B02855B}"/>
              </a:ext>
            </a:extLst>
          </p:cNvPr>
          <p:cNvCxnSpPr>
            <a:cxnSpLocks/>
          </p:cNvCxnSpPr>
          <p:nvPr/>
        </p:nvCxnSpPr>
        <p:spPr>
          <a:xfrm flipH="1" flipV="1">
            <a:off x="2505347" y="2848238"/>
            <a:ext cx="447675" cy="238729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A4FB4DC-DE5A-486F-940C-A1B75935BF89}"/>
              </a:ext>
            </a:extLst>
          </p:cNvPr>
          <p:cNvCxnSpPr>
            <a:cxnSpLocks/>
          </p:cNvCxnSpPr>
          <p:nvPr/>
        </p:nvCxnSpPr>
        <p:spPr>
          <a:xfrm flipH="1">
            <a:off x="2953022" y="4142036"/>
            <a:ext cx="1509441" cy="1082063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F391AE61-D7FE-4492-BA90-00CC99A1FCBB}"/>
              </a:ext>
            </a:extLst>
          </p:cNvPr>
          <p:cNvCxnSpPr>
            <a:cxnSpLocks/>
          </p:cNvCxnSpPr>
          <p:nvPr/>
        </p:nvCxnSpPr>
        <p:spPr>
          <a:xfrm flipH="1" flipV="1">
            <a:off x="4409574" y="1922995"/>
            <a:ext cx="2686823" cy="744891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F3817616-733F-491F-BBE5-4D23A07779D8}"/>
              </a:ext>
            </a:extLst>
          </p:cNvPr>
          <p:cNvCxnSpPr>
            <a:cxnSpLocks/>
          </p:cNvCxnSpPr>
          <p:nvPr/>
        </p:nvCxnSpPr>
        <p:spPr>
          <a:xfrm flipH="1">
            <a:off x="2518581" y="1945960"/>
            <a:ext cx="1879795" cy="92458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596C5507-12CC-48EA-970F-28A1868A806D}"/>
              </a:ext>
            </a:extLst>
          </p:cNvPr>
          <p:cNvCxnSpPr>
            <a:cxnSpLocks/>
          </p:cNvCxnSpPr>
          <p:nvPr/>
        </p:nvCxnSpPr>
        <p:spPr>
          <a:xfrm flipH="1" flipV="1">
            <a:off x="4389089" y="1945961"/>
            <a:ext cx="84499" cy="2196075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E45753FC-B59B-4CD5-8633-DDB170E9956E}"/>
              </a:ext>
            </a:extLst>
          </p:cNvPr>
          <p:cNvCxnSpPr>
            <a:cxnSpLocks/>
          </p:cNvCxnSpPr>
          <p:nvPr/>
        </p:nvCxnSpPr>
        <p:spPr>
          <a:xfrm flipH="1" flipV="1">
            <a:off x="2507456" y="2849134"/>
            <a:ext cx="1955007" cy="1284716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3FF619CC-D6BB-4147-A37A-694E05CEE9CF}"/>
              </a:ext>
            </a:extLst>
          </p:cNvPr>
          <p:cNvSpPr/>
          <p:nvPr/>
        </p:nvSpPr>
        <p:spPr>
          <a:xfrm>
            <a:off x="4283803" y="3960789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27EE4AF-0426-4CD7-9D8A-AE43FD082BD4}"/>
              </a:ext>
            </a:extLst>
          </p:cNvPr>
          <p:cNvSpPr/>
          <p:nvPr/>
        </p:nvSpPr>
        <p:spPr>
          <a:xfrm>
            <a:off x="7400925" y="4489105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3E7D232-5567-4D20-8800-87CF874DF67E}"/>
              </a:ext>
            </a:extLst>
          </p:cNvPr>
          <p:cNvSpPr/>
          <p:nvPr/>
        </p:nvSpPr>
        <p:spPr>
          <a:xfrm>
            <a:off x="4217129" y="1766787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CEFA7330-04C9-4B2C-A17D-6FB4443B46FE}"/>
              </a:ext>
            </a:extLst>
          </p:cNvPr>
          <p:cNvSpPr/>
          <p:nvPr/>
        </p:nvSpPr>
        <p:spPr>
          <a:xfrm>
            <a:off x="6915150" y="2486639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4FDA09D2-7F2F-4432-B8AE-F09E9B284B68}"/>
              </a:ext>
            </a:extLst>
          </p:cNvPr>
          <p:cNvSpPr/>
          <p:nvPr/>
        </p:nvSpPr>
        <p:spPr>
          <a:xfrm>
            <a:off x="5538787" y="5235528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F157236D-9B50-441C-8F18-C3D0BE423C67}"/>
              </a:ext>
            </a:extLst>
          </p:cNvPr>
          <p:cNvSpPr/>
          <p:nvPr/>
        </p:nvSpPr>
        <p:spPr>
          <a:xfrm>
            <a:off x="2771775" y="5054281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33AB7B07-3C6E-486F-B41D-856A4610ED50}"/>
              </a:ext>
            </a:extLst>
          </p:cNvPr>
          <p:cNvSpPr/>
          <p:nvPr/>
        </p:nvSpPr>
        <p:spPr>
          <a:xfrm>
            <a:off x="2324100" y="2667886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714EF4C0-62EE-4877-905D-6674E53A4C97}"/>
              </a:ext>
            </a:extLst>
          </p:cNvPr>
          <p:cNvSpPr txBox="1">
            <a:spLocks/>
          </p:cNvSpPr>
          <p:nvPr/>
        </p:nvSpPr>
        <p:spPr>
          <a:xfrm>
            <a:off x="557420" y="202378"/>
            <a:ext cx="8029160" cy="82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dirty="0">
                <a:solidFill>
                  <a:srgbClr val="FDF6E3"/>
                </a:solidFill>
                <a:latin typeface="Palatino Linotype" panose="02040502050505030304" pitchFamily="18" charset="0"/>
              </a:rPr>
              <a:t>Configuration model</a:t>
            </a:r>
          </a:p>
        </p:txBody>
      </p:sp>
    </p:spTree>
    <p:extLst>
      <p:ext uri="{BB962C8B-B14F-4D97-AF65-F5344CB8AC3E}">
        <p14:creationId xmlns:p14="http://schemas.microsoft.com/office/powerpoint/2010/main" val="282935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F8F831A1-AE49-44AE-B897-3357C10A7E05}"/>
              </a:ext>
            </a:extLst>
          </p:cNvPr>
          <p:cNvCxnSpPr>
            <a:cxnSpLocks/>
          </p:cNvCxnSpPr>
          <p:nvPr/>
        </p:nvCxnSpPr>
        <p:spPr>
          <a:xfrm flipH="1">
            <a:off x="2543166" y="2632075"/>
            <a:ext cx="460384" cy="223519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BA2DBFAB-2B26-4964-AD06-5AA026D69AB1}"/>
              </a:ext>
            </a:extLst>
          </p:cNvPr>
          <p:cNvCxnSpPr>
            <a:cxnSpLocks/>
          </p:cNvCxnSpPr>
          <p:nvPr/>
        </p:nvCxnSpPr>
        <p:spPr>
          <a:xfrm flipH="1">
            <a:off x="3937992" y="1945959"/>
            <a:ext cx="460384" cy="223519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F9344AA6-EABA-4EB1-B056-DEEC9B7551ED}"/>
              </a:ext>
            </a:extLst>
          </p:cNvPr>
          <p:cNvCxnSpPr>
            <a:cxnSpLocks/>
          </p:cNvCxnSpPr>
          <p:nvPr/>
        </p:nvCxnSpPr>
        <p:spPr>
          <a:xfrm>
            <a:off x="4398376" y="1972411"/>
            <a:ext cx="11125" cy="451587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9531E972-695C-4B2A-B3F1-CBEBED97215B}"/>
              </a:ext>
            </a:extLst>
          </p:cNvPr>
          <p:cNvCxnSpPr>
            <a:cxnSpLocks/>
          </p:cNvCxnSpPr>
          <p:nvPr/>
        </p:nvCxnSpPr>
        <p:spPr>
          <a:xfrm>
            <a:off x="4458756" y="3588544"/>
            <a:ext cx="3707" cy="463905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1A86A65C-950F-474D-894B-2DD9168A3F11}"/>
              </a:ext>
            </a:extLst>
          </p:cNvPr>
          <p:cNvCxnSpPr>
            <a:cxnSpLocks/>
          </p:cNvCxnSpPr>
          <p:nvPr/>
        </p:nvCxnSpPr>
        <p:spPr>
          <a:xfrm>
            <a:off x="4039381" y="3856678"/>
            <a:ext cx="338583" cy="235448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C237BC4C-DF15-4484-B217-61979ED86BDD}"/>
              </a:ext>
            </a:extLst>
          </p:cNvPr>
          <p:cNvCxnSpPr>
            <a:cxnSpLocks/>
          </p:cNvCxnSpPr>
          <p:nvPr/>
        </p:nvCxnSpPr>
        <p:spPr>
          <a:xfrm>
            <a:off x="2602483" y="2902631"/>
            <a:ext cx="338583" cy="235448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78C03B49-3823-4EFA-BB32-B49383EA3C6B}"/>
              </a:ext>
            </a:extLst>
          </p:cNvPr>
          <p:cNvCxnSpPr>
            <a:cxnSpLocks/>
          </p:cNvCxnSpPr>
          <p:nvPr/>
        </p:nvCxnSpPr>
        <p:spPr>
          <a:xfrm>
            <a:off x="2519885" y="2891532"/>
            <a:ext cx="81543" cy="460215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1C358924-98BF-4850-81DD-166DF4670400}"/>
              </a:ext>
            </a:extLst>
          </p:cNvPr>
          <p:cNvCxnSpPr>
            <a:cxnSpLocks/>
          </p:cNvCxnSpPr>
          <p:nvPr/>
        </p:nvCxnSpPr>
        <p:spPr>
          <a:xfrm>
            <a:off x="2855972" y="4744145"/>
            <a:ext cx="81543" cy="460215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D582ED96-1067-4D9F-8D72-60C7700B61A2}"/>
              </a:ext>
            </a:extLst>
          </p:cNvPr>
          <p:cNvCxnSpPr>
            <a:cxnSpLocks/>
          </p:cNvCxnSpPr>
          <p:nvPr/>
        </p:nvCxnSpPr>
        <p:spPr>
          <a:xfrm flipH="1">
            <a:off x="3021712" y="4933389"/>
            <a:ext cx="335118" cy="241784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BFDBCC80-BCA6-4F19-9B60-29BDE18DDEA4}"/>
              </a:ext>
            </a:extLst>
          </p:cNvPr>
          <p:cNvCxnSpPr>
            <a:cxnSpLocks/>
          </p:cNvCxnSpPr>
          <p:nvPr/>
        </p:nvCxnSpPr>
        <p:spPr>
          <a:xfrm flipH="1">
            <a:off x="4045924" y="4194206"/>
            <a:ext cx="335118" cy="241784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FE769746-35F6-4AC8-9B20-F80561367BBF}"/>
              </a:ext>
            </a:extLst>
          </p:cNvPr>
          <p:cNvCxnSpPr>
            <a:cxnSpLocks/>
          </p:cNvCxnSpPr>
          <p:nvPr/>
        </p:nvCxnSpPr>
        <p:spPr>
          <a:xfrm flipH="1" flipV="1">
            <a:off x="4507727" y="1945959"/>
            <a:ext cx="487711" cy="137449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B6301AC9-B174-4869-A7E5-CDC1D5B0B972}"/>
              </a:ext>
            </a:extLst>
          </p:cNvPr>
          <p:cNvCxnSpPr>
            <a:cxnSpLocks/>
          </p:cNvCxnSpPr>
          <p:nvPr/>
        </p:nvCxnSpPr>
        <p:spPr>
          <a:xfrm flipH="1" flipV="1">
            <a:off x="6571477" y="2530437"/>
            <a:ext cx="487711" cy="137449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74662544-59BE-4F99-AE00-0880381279FD}"/>
              </a:ext>
            </a:extLst>
          </p:cNvPr>
          <p:cNvCxnSpPr>
            <a:cxnSpLocks/>
          </p:cNvCxnSpPr>
          <p:nvPr/>
        </p:nvCxnSpPr>
        <p:spPr>
          <a:xfrm flipH="1">
            <a:off x="7127875" y="4670353"/>
            <a:ext cx="454298" cy="181246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4E7D7F57-B801-45A9-881A-E8F781F14830}"/>
              </a:ext>
            </a:extLst>
          </p:cNvPr>
          <p:cNvCxnSpPr>
            <a:cxnSpLocks/>
          </p:cNvCxnSpPr>
          <p:nvPr/>
        </p:nvCxnSpPr>
        <p:spPr>
          <a:xfrm flipH="1">
            <a:off x="5674132" y="5250431"/>
            <a:ext cx="454298" cy="181246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6C26BA87-6315-46A2-86B0-AF223D3548F5}"/>
              </a:ext>
            </a:extLst>
          </p:cNvPr>
          <p:cNvCxnSpPr>
            <a:cxnSpLocks/>
          </p:cNvCxnSpPr>
          <p:nvPr/>
        </p:nvCxnSpPr>
        <p:spPr>
          <a:xfrm flipH="1">
            <a:off x="5720034" y="4670352"/>
            <a:ext cx="1862139" cy="746423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B398CB9-7E2B-4665-BA42-3FAD8B02855B}"/>
              </a:ext>
            </a:extLst>
          </p:cNvPr>
          <p:cNvCxnSpPr>
            <a:cxnSpLocks/>
          </p:cNvCxnSpPr>
          <p:nvPr/>
        </p:nvCxnSpPr>
        <p:spPr>
          <a:xfrm flipH="1" flipV="1">
            <a:off x="2505347" y="2848238"/>
            <a:ext cx="447675" cy="238729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A4FB4DC-DE5A-486F-940C-A1B75935BF89}"/>
              </a:ext>
            </a:extLst>
          </p:cNvPr>
          <p:cNvCxnSpPr>
            <a:cxnSpLocks/>
          </p:cNvCxnSpPr>
          <p:nvPr/>
        </p:nvCxnSpPr>
        <p:spPr>
          <a:xfrm flipH="1">
            <a:off x="2953022" y="4142036"/>
            <a:ext cx="1509441" cy="1082063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F391AE61-D7FE-4492-BA90-00CC99A1FCBB}"/>
              </a:ext>
            </a:extLst>
          </p:cNvPr>
          <p:cNvCxnSpPr>
            <a:cxnSpLocks/>
          </p:cNvCxnSpPr>
          <p:nvPr/>
        </p:nvCxnSpPr>
        <p:spPr>
          <a:xfrm flipH="1" flipV="1">
            <a:off x="4409574" y="1922995"/>
            <a:ext cx="2686823" cy="744891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F3817616-733F-491F-BBE5-4D23A07779D8}"/>
              </a:ext>
            </a:extLst>
          </p:cNvPr>
          <p:cNvCxnSpPr>
            <a:cxnSpLocks/>
          </p:cNvCxnSpPr>
          <p:nvPr/>
        </p:nvCxnSpPr>
        <p:spPr>
          <a:xfrm flipH="1">
            <a:off x="2518581" y="1945960"/>
            <a:ext cx="1879795" cy="924580"/>
          </a:xfrm>
          <a:prstGeom prst="line">
            <a:avLst/>
          </a:prstGeom>
          <a:ln w="1270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596C5507-12CC-48EA-970F-28A1868A806D}"/>
              </a:ext>
            </a:extLst>
          </p:cNvPr>
          <p:cNvCxnSpPr>
            <a:cxnSpLocks/>
          </p:cNvCxnSpPr>
          <p:nvPr/>
        </p:nvCxnSpPr>
        <p:spPr>
          <a:xfrm flipH="1" flipV="1">
            <a:off x="4389089" y="1945961"/>
            <a:ext cx="84499" cy="2196075"/>
          </a:xfrm>
          <a:prstGeom prst="line">
            <a:avLst/>
          </a:prstGeom>
          <a:ln w="1270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E45753FC-B59B-4CD5-8633-DDB170E9956E}"/>
              </a:ext>
            </a:extLst>
          </p:cNvPr>
          <p:cNvCxnSpPr>
            <a:cxnSpLocks/>
          </p:cNvCxnSpPr>
          <p:nvPr/>
        </p:nvCxnSpPr>
        <p:spPr>
          <a:xfrm flipH="1" flipV="1">
            <a:off x="2507456" y="2849134"/>
            <a:ext cx="1955007" cy="1284716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3FF619CC-D6BB-4147-A37A-694E05CEE9CF}"/>
              </a:ext>
            </a:extLst>
          </p:cNvPr>
          <p:cNvSpPr/>
          <p:nvPr/>
        </p:nvSpPr>
        <p:spPr>
          <a:xfrm>
            <a:off x="4283803" y="3960789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27EE4AF-0426-4CD7-9D8A-AE43FD082BD4}"/>
              </a:ext>
            </a:extLst>
          </p:cNvPr>
          <p:cNvSpPr/>
          <p:nvPr/>
        </p:nvSpPr>
        <p:spPr>
          <a:xfrm>
            <a:off x="7400925" y="4489105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3E7D232-5567-4D20-8800-87CF874DF67E}"/>
              </a:ext>
            </a:extLst>
          </p:cNvPr>
          <p:cNvSpPr/>
          <p:nvPr/>
        </p:nvSpPr>
        <p:spPr>
          <a:xfrm>
            <a:off x="4217129" y="1766787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CEFA7330-04C9-4B2C-A17D-6FB4443B46FE}"/>
              </a:ext>
            </a:extLst>
          </p:cNvPr>
          <p:cNvSpPr/>
          <p:nvPr/>
        </p:nvSpPr>
        <p:spPr>
          <a:xfrm>
            <a:off x="6915150" y="2486639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4FDA09D2-7F2F-4432-B8AE-F09E9B284B68}"/>
              </a:ext>
            </a:extLst>
          </p:cNvPr>
          <p:cNvSpPr/>
          <p:nvPr/>
        </p:nvSpPr>
        <p:spPr>
          <a:xfrm>
            <a:off x="5538787" y="5235528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F157236D-9B50-441C-8F18-C3D0BE423C67}"/>
              </a:ext>
            </a:extLst>
          </p:cNvPr>
          <p:cNvSpPr/>
          <p:nvPr/>
        </p:nvSpPr>
        <p:spPr>
          <a:xfrm>
            <a:off x="2771775" y="5054281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33AB7B07-3C6E-486F-B41D-856A4610ED50}"/>
              </a:ext>
            </a:extLst>
          </p:cNvPr>
          <p:cNvSpPr/>
          <p:nvPr/>
        </p:nvSpPr>
        <p:spPr>
          <a:xfrm>
            <a:off x="2324100" y="2667886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714EF4C0-62EE-4877-905D-6674E53A4C97}"/>
              </a:ext>
            </a:extLst>
          </p:cNvPr>
          <p:cNvSpPr txBox="1">
            <a:spLocks/>
          </p:cNvSpPr>
          <p:nvPr/>
        </p:nvSpPr>
        <p:spPr>
          <a:xfrm>
            <a:off x="557420" y="202378"/>
            <a:ext cx="8029160" cy="82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dirty="0">
                <a:solidFill>
                  <a:srgbClr val="FDF6E3"/>
                </a:solidFill>
                <a:latin typeface="Palatino Linotype" panose="02040502050505030304" pitchFamily="18" charset="0"/>
              </a:rPr>
              <a:t>Configuration model</a:t>
            </a:r>
          </a:p>
        </p:txBody>
      </p:sp>
    </p:spTree>
    <p:extLst>
      <p:ext uri="{BB962C8B-B14F-4D97-AF65-F5344CB8AC3E}">
        <p14:creationId xmlns:p14="http://schemas.microsoft.com/office/powerpoint/2010/main" val="23242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F8F831A1-AE49-44AE-B897-3357C10A7E05}"/>
              </a:ext>
            </a:extLst>
          </p:cNvPr>
          <p:cNvCxnSpPr>
            <a:cxnSpLocks/>
          </p:cNvCxnSpPr>
          <p:nvPr/>
        </p:nvCxnSpPr>
        <p:spPr>
          <a:xfrm flipH="1">
            <a:off x="2543166" y="2632075"/>
            <a:ext cx="460384" cy="223519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BA2DBFAB-2B26-4964-AD06-5AA026D69AB1}"/>
              </a:ext>
            </a:extLst>
          </p:cNvPr>
          <p:cNvCxnSpPr>
            <a:cxnSpLocks/>
          </p:cNvCxnSpPr>
          <p:nvPr/>
        </p:nvCxnSpPr>
        <p:spPr>
          <a:xfrm flipH="1">
            <a:off x="3937992" y="1945959"/>
            <a:ext cx="460384" cy="223519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F9344AA6-EABA-4EB1-B056-DEEC9B7551ED}"/>
              </a:ext>
            </a:extLst>
          </p:cNvPr>
          <p:cNvCxnSpPr>
            <a:cxnSpLocks/>
          </p:cNvCxnSpPr>
          <p:nvPr/>
        </p:nvCxnSpPr>
        <p:spPr>
          <a:xfrm>
            <a:off x="4398376" y="1972411"/>
            <a:ext cx="11125" cy="451587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9531E972-695C-4B2A-B3F1-CBEBED97215B}"/>
              </a:ext>
            </a:extLst>
          </p:cNvPr>
          <p:cNvCxnSpPr>
            <a:cxnSpLocks/>
          </p:cNvCxnSpPr>
          <p:nvPr/>
        </p:nvCxnSpPr>
        <p:spPr>
          <a:xfrm>
            <a:off x="4458756" y="3588544"/>
            <a:ext cx="3707" cy="463905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1A86A65C-950F-474D-894B-2DD9168A3F11}"/>
              </a:ext>
            </a:extLst>
          </p:cNvPr>
          <p:cNvCxnSpPr>
            <a:cxnSpLocks/>
          </p:cNvCxnSpPr>
          <p:nvPr/>
        </p:nvCxnSpPr>
        <p:spPr>
          <a:xfrm>
            <a:off x="4039381" y="3856678"/>
            <a:ext cx="338583" cy="235448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C237BC4C-DF15-4484-B217-61979ED86BDD}"/>
              </a:ext>
            </a:extLst>
          </p:cNvPr>
          <p:cNvCxnSpPr>
            <a:cxnSpLocks/>
          </p:cNvCxnSpPr>
          <p:nvPr/>
        </p:nvCxnSpPr>
        <p:spPr>
          <a:xfrm>
            <a:off x="2602483" y="2902631"/>
            <a:ext cx="338583" cy="235448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78C03B49-3823-4EFA-BB32-B49383EA3C6B}"/>
              </a:ext>
            </a:extLst>
          </p:cNvPr>
          <p:cNvCxnSpPr>
            <a:cxnSpLocks/>
          </p:cNvCxnSpPr>
          <p:nvPr/>
        </p:nvCxnSpPr>
        <p:spPr>
          <a:xfrm>
            <a:off x="2519885" y="2891532"/>
            <a:ext cx="81543" cy="460215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1C358924-98BF-4850-81DD-166DF4670400}"/>
              </a:ext>
            </a:extLst>
          </p:cNvPr>
          <p:cNvCxnSpPr>
            <a:cxnSpLocks/>
          </p:cNvCxnSpPr>
          <p:nvPr/>
        </p:nvCxnSpPr>
        <p:spPr>
          <a:xfrm>
            <a:off x="2855972" y="4744145"/>
            <a:ext cx="81543" cy="460215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D582ED96-1067-4D9F-8D72-60C7700B61A2}"/>
              </a:ext>
            </a:extLst>
          </p:cNvPr>
          <p:cNvCxnSpPr>
            <a:cxnSpLocks/>
          </p:cNvCxnSpPr>
          <p:nvPr/>
        </p:nvCxnSpPr>
        <p:spPr>
          <a:xfrm flipH="1">
            <a:off x="3021712" y="4933389"/>
            <a:ext cx="335118" cy="241784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BFDBCC80-BCA6-4F19-9B60-29BDE18DDEA4}"/>
              </a:ext>
            </a:extLst>
          </p:cNvPr>
          <p:cNvCxnSpPr>
            <a:cxnSpLocks/>
          </p:cNvCxnSpPr>
          <p:nvPr/>
        </p:nvCxnSpPr>
        <p:spPr>
          <a:xfrm flipH="1">
            <a:off x="4045924" y="4194206"/>
            <a:ext cx="335118" cy="241784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FE769746-35F6-4AC8-9B20-F80561367BBF}"/>
              </a:ext>
            </a:extLst>
          </p:cNvPr>
          <p:cNvCxnSpPr>
            <a:cxnSpLocks/>
          </p:cNvCxnSpPr>
          <p:nvPr/>
        </p:nvCxnSpPr>
        <p:spPr>
          <a:xfrm flipH="1" flipV="1">
            <a:off x="4507727" y="1945959"/>
            <a:ext cx="487711" cy="137449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B6301AC9-B174-4869-A7E5-CDC1D5B0B972}"/>
              </a:ext>
            </a:extLst>
          </p:cNvPr>
          <p:cNvCxnSpPr>
            <a:cxnSpLocks/>
          </p:cNvCxnSpPr>
          <p:nvPr/>
        </p:nvCxnSpPr>
        <p:spPr>
          <a:xfrm flipH="1" flipV="1">
            <a:off x="6571477" y="2530437"/>
            <a:ext cx="487711" cy="137449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74662544-59BE-4F99-AE00-0880381279FD}"/>
              </a:ext>
            </a:extLst>
          </p:cNvPr>
          <p:cNvCxnSpPr>
            <a:cxnSpLocks/>
          </p:cNvCxnSpPr>
          <p:nvPr/>
        </p:nvCxnSpPr>
        <p:spPr>
          <a:xfrm flipH="1">
            <a:off x="7127875" y="4670353"/>
            <a:ext cx="454298" cy="181246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4E7D7F57-B801-45A9-881A-E8F781F14830}"/>
              </a:ext>
            </a:extLst>
          </p:cNvPr>
          <p:cNvCxnSpPr>
            <a:cxnSpLocks/>
          </p:cNvCxnSpPr>
          <p:nvPr/>
        </p:nvCxnSpPr>
        <p:spPr>
          <a:xfrm flipH="1">
            <a:off x="5674132" y="5250431"/>
            <a:ext cx="454298" cy="181246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6C26BA87-6315-46A2-86B0-AF223D3548F5}"/>
              </a:ext>
            </a:extLst>
          </p:cNvPr>
          <p:cNvCxnSpPr>
            <a:cxnSpLocks/>
          </p:cNvCxnSpPr>
          <p:nvPr/>
        </p:nvCxnSpPr>
        <p:spPr>
          <a:xfrm flipH="1">
            <a:off x="5720034" y="4670352"/>
            <a:ext cx="1862139" cy="746423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B398CB9-7E2B-4665-BA42-3FAD8B02855B}"/>
              </a:ext>
            </a:extLst>
          </p:cNvPr>
          <p:cNvCxnSpPr>
            <a:cxnSpLocks/>
          </p:cNvCxnSpPr>
          <p:nvPr/>
        </p:nvCxnSpPr>
        <p:spPr>
          <a:xfrm flipH="1" flipV="1">
            <a:off x="2505347" y="2848238"/>
            <a:ext cx="447675" cy="238729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A4FB4DC-DE5A-486F-940C-A1B75935BF89}"/>
              </a:ext>
            </a:extLst>
          </p:cNvPr>
          <p:cNvCxnSpPr>
            <a:cxnSpLocks/>
          </p:cNvCxnSpPr>
          <p:nvPr/>
        </p:nvCxnSpPr>
        <p:spPr>
          <a:xfrm flipH="1">
            <a:off x="2953022" y="4142036"/>
            <a:ext cx="1509441" cy="1082063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F391AE61-D7FE-4492-BA90-00CC99A1FCBB}"/>
              </a:ext>
            </a:extLst>
          </p:cNvPr>
          <p:cNvCxnSpPr>
            <a:cxnSpLocks/>
          </p:cNvCxnSpPr>
          <p:nvPr/>
        </p:nvCxnSpPr>
        <p:spPr>
          <a:xfrm flipH="1" flipV="1">
            <a:off x="4409574" y="1922995"/>
            <a:ext cx="2686823" cy="744891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F3817616-733F-491F-BBE5-4D23A07779D8}"/>
              </a:ext>
            </a:extLst>
          </p:cNvPr>
          <p:cNvCxnSpPr>
            <a:cxnSpLocks/>
          </p:cNvCxnSpPr>
          <p:nvPr/>
        </p:nvCxnSpPr>
        <p:spPr>
          <a:xfrm flipH="1">
            <a:off x="2518581" y="1945960"/>
            <a:ext cx="1879795" cy="924580"/>
          </a:xfrm>
          <a:prstGeom prst="line">
            <a:avLst/>
          </a:prstGeom>
          <a:ln w="1270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596C5507-12CC-48EA-970F-28A1868A806D}"/>
              </a:ext>
            </a:extLst>
          </p:cNvPr>
          <p:cNvCxnSpPr>
            <a:cxnSpLocks/>
          </p:cNvCxnSpPr>
          <p:nvPr/>
        </p:nvCxnSpPr>
        <p:spPr>
          <a:xfrm flipH="1" flipV="1">
            <a:off x="4389089" y="1945961"/>
            <a:ext cx="84499" cy="2196075"/>
          </a:xfrm>
          <a:prstGeom prst="line">
            <a:avLst/>
          </a:prstGeom>
          <a:ln w="1270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E45753FC-B59B-4CD5-8633-DDB170E9956E}"/>
              </a:ext>
            </a:extLst>
          </p:cNvPr>
          <p:cNvCxnSpPr>
            <a:cxnSpLocks/>
          </p:cNvCxnSpPr>
          <p:nvPr/>
        </p:nvCxnSpPr>
        <p:spPr>
          <a:xfrm flipH="1" flipV="1">
            <a:off x="2507456" y="2849134"/>
            <a:ext cx="1955007" cy="1284716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3FF619CC-D6BB-4147-A37A-694E05CEE9CF}"/>
              </a:ext>
            </a:extLst>
          </p:cNvPr>
          <p:cNvSpPr/>
          <p:nvPr/>
        </p:nvSpPr>
        <p:spPr>
          <a:xfrm>
            <a:off x="4283803" y="3960789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27EE4AF-0426-4CD7-9D8A-AE43FD082BD4}"/>
              </a:ext>
            </a:extLst>
          </p:cNvPr>
          <p:cNvSpPr/>
          <p:nvPr/>
        </p:nvSpPr>
        <p:spPr>
          <a:xfrm>
            <a:off x="7400925" y="4489105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3E7D232-5567-4D20-8800-87CF874DF67E}"/>
              </a:ext>
            </a:extLst>
          </p:cNvPr>
          <p:cNvSpPr/>
          <p:nvPr/>
        </p:nvSpPr>
        <p:spPr>
          <a:xfrm>
            <a:off x="4217129" y="1766787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CEFA7330-04C9-4B2C-A17D-6FB4443B46FE}"/>
              </a:ext>
            </a:extLst>
          </p:cNvPr>
          <p:cNvSpPr/>
          <p:nvPr/>
        </p:nvSpPr>
        <p:spPr>
          <a:xfrm>
            <a:off x="6915150" y="2486639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4FDA09D2-7F2F-4432-B8AE-F09E9B284B68}"/>
              </a:ext>
            </a:extLst>
          </p:cNvPr>
          <p:cNvSpPr/>
          <p:nvPr/>
        </p:nvSpPr>
        <p:spPr>
          <a:xfrm>
            <a:off x="5538787" y="5235528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F157236D-9B50-441C-8F18-C3D0BE423C67}"/>
              </a:ext>
            </a:extLst>
          </p:cNvPr>
          <p:cNvSpPr/>
          <p:nvPr/>
        </p:nvSpPr>
        <p:spPr>
          <a:xfrm>
            <a:off x="2771775" y="5054281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33AB7B07-3C6E-486F-B41D-856A4610ED50}"/>
              </a:ext>
            </a:extLst>
          </p:cNvPr>
          <p:cNvSpPr/>
          <p:nvPr/>
        </p:nvSpPr>
        <p:spPr>
          <a:xfrm>
            <a:off x="2324100" y="2667886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714EF4C0-62EE-4877-905D-6674E53A4C97}"/>
              </a:ext>
            </a:extLst>
          </p:cNvPr>
          <p:cNvSpPr txBox="1">
            <a:spLocks/>
          </p:cNvSpPr>
          <p:nvPr/>
        </p:nvSpPr>
        <p:spPr>
          <a:xfrm>
            <a:off x="557420" y="202378"/>
            <a:ext cx="8029160" cy="82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dirty="0">
                <a:solidFill>
                  <a:srgbClr val="FDF6E3"/>
                </a:solidFill>
                <a:latin typeface="Palatino Linotype" panose="02040502050505030304" pitchFamily="18" charset="0"/>
              </a:rPr>
              <a:t>Configuration model</a:t>
            </a:r>
          </a:p>
        </p:txBody>
      </p:sp>
      <p:sp>
        <p:nvSpPr>
          <p:cNvPr id="47" name="Sous-titre 2">
            <a:extLst>
              <a:ext uri="{FF2B5EF4-FFF2-40B4-BE49-F238E27FC236}">
                <a16:creationId xmlns:a16="http://schemas.microsoft.com/office/drawing/2014/main" id="{61DD5712-BCB8-4EA6-A122-468E87C451A1}"/>
              </a:ext>
            </a:extLst>
          </p:cNvPr>
          <p:cNvSpPr txBox="1">
            <a:spLocks/>
          </p:cNvSpPr>
          <p:nvPr/>
        </p:nvSpPr>
        <p:spPr>
          <a:xfrm>
            <a:off x="1949791" y="2230210"/>
            <a:ext cx="674199" cy="583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FDF6E3"/>
                </a:solidFill>
                <a:latin typeface="Palatino Linotype" panose="02040502050505030304" pitchFamily="18" charset="0"/>
              </a:rPr>
              <a:t>3</a:t>
            </a:r>
          </a:p>
        </p:txBody>
      </p:sp>
      <p:sp>
        <p:nvSpPr>
          <p:cNvPr id="48" name="Sous-titre 2">
            <a:extLst>
              <a:ext uri="{FF2B5EF4-FFF2-40B4-BE49-F238E27FC236}">
                <a16:creationId xmlns:a16="http://schemas.microsoft.com/office/drawing/2014/main" id="{AB1FAE22-8CF3-46F8-873E-DF58C4B378EC}"/>
              </a:ext>
            </a:extLst>
          </p:cNvPr>
          <p:cNvSpPr txBox="1">
            <a:spLocks/>
          </p:cNvSpPr>
          <p:nvPr/>
        </p:nvSpPr>
        <p:spPr>
          <a:xfrm>
            <a:off x="4094238" y="1242588"/>
            <a:ext cx="674199" cy="583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FDF6E3"/>
                </a:solidFill>
                <a:latin typeface="Palatino Linotype" panose="02040502050505030304" pitchFamily="18" charset="0"/>
              </a:rPr>
              <a:t>3</a:t>
            </a:r>
          </a:p>
        </p:txBody>
      </p:sp>
      <p:sp>
        <p:nvSpPr>
          <p:cNvPr id="49" name="Sous-titre 2">
            <a:extLst>
              <a:ext uri="{FF2B5EF4-FFF2-40B4-BE49-F238E27FC236}">
                <a16:creationId xmlns:a16="http://schemas.microsoft.com/office/drawing/2014/main" id="{5AC5975E-2610-4452-A470-C0F47632AAC7}"/>
              </a:ext>
            </a:extLst>
          </p:cNvPr>
          <p:cNvSpPr txBox="1">
            <a:spLocks/>
          </p:cNvSpPr>
          <p:nvPr/>
        </p:nvSpPr>
        <p:spPr>
          <a:xfrm>
            <a:off x="4508062" y="4197138"/>
            <a:ext cx="674199" cy="583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FDF6E3"/>
                </a:solidFill>
                <a:latin typeface="Palatino Linotype" panose="02040502050505030304" pitchFamily="18" charset="0"/>
              </a:rPr>
              <a:t>3</a:t>
            </a:r>
          </a:p>
        </p:txBody>
      </p:sp>
      <p:sp>
        <p:nvSpPr>
          <p:cNvPr id="50" name="Sous-titre 2">
            <a:extLst>
              <a:ext uri="{FF2B5EF4-FFF2-40B4-BE49-F238E27FC236}">
                <a16:creationId xmlns:a16="http://schemas.microsoft.com/office/drawing/2014/main" id="{764E672B-7DFC-43EC-957A-077D1B3B249B}"/>
              </a:ext>
            </a:extLst>
          </p:cNvPr>
          <p:cNvSpPr txBox="1">
            <a:spLocks/>
          </p:cNvSpPr>
          <p:nvPr/>
        </p:nvSpPr>
        <p:spPr>
          <a:xfrm>
            <a:off x="2624326" y="5545664"/>
            <a:ext cx="674199" cy="583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FDF6E3"/>
                </a:solidFill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51" name="Sous-titre 2">
            <a:extLst>
              <a:ext uri="{FF2B5EF4-FFF2-40B4-BE49-F238E27FC236}">
                <a16:creationId xmlns:a16="http://schemas.microsoft.com/office/drawing/2014/main" id="{56F511B2-2F66-4760-95B2-76F68C24086F}"/>
              </a:ext>
            </a:extLst>
          </p:cNvPr>
          <p:cNvSpPr txBox="1">
            <a:spLocks/>
          </p:cNvSpPr>
          <p:nvPr/>
        </p:nvSpPr>
        <p:spPr>
          <a:xfrm>
            <a:off x="4932260" y="5341054"/>
            <a:ext cx="674199" cy="583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FDF6E3"/>
                </a:solidFill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52" name="Sous-titre 2">
            <a:extLst>
              <a:ext uri="{FF2B5EF4-FFF2-40B4-BE49-F238E27FC236}">
                <a16:creationId xmlns:a16="http://schemas.microsoft.com/office/drawing/2014/main" id="{A01052AB-4859-4EFA-8D66-652DA5D314B6}"/>
              </a:ext>
            </a:extLst>
          </p:cNvPr>
          <p:cNvSpPr txBox="1">
            <a:spLocks/>
          </p:cNvSpPr>
          <p:nvPr/>
        </p:nvSpPr>
        <p:spPr>
          <a:xfrm>
            <a:off x="7699369" y="4267665"/>
            <a:ext cx="674199" cy="583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FDF6E3"/>
                </a:solidFill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53" name="Sous-titre 2">
            <a:extLst>
              <a:ext uri="{FF2B5EF4-FFF2-40B4-BE49-F238E27FC236}">
                <a16:creationId xmlns:a16="http://schemas.microsoft.com/office/drawing/2014/main" id="{BD669560-BD47-4A40-8A51-96A9CF5547C2}"/>
              </a:ext>
            </a:extLst>
          </p:cNvPr>
          <p:cNvSpPr txBox="1">
            <a:spLocks/>
          </p:cNvSpPr>
          <p:nvPr/>
        </p:nvSpPr>
        <p:spPr>
          <a:xfrm>
            <a:off x="7194209" y="2599161"/>
            <a:ext cx="674199" cy="583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FDF6E3"/>
                </a:solidFill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40" name="Sous-titre 2">
            <a:extLst>
              <a:ext uri="{FF2B5EF4-FFF2-40B4-BE49-F238E27FC236}">
                <a16:creationId xmlns:a16="http://schemas.microsoft.com/office/drawing/2014/main" id="{562E625C-E3DA-4315-8AB9-111B14A74215}"/>
              </a:ext>
            </a:extLst>
          </p:cNvPr>
          <p:cNvSpPr txBox="1">
            <a:spLocks/>
          </p:cNvSpPr>
          <p:nvPr/>
        </p:nvSpPr>
        <p:spPr>
          <a:xfrm>
            <a:off x="-87125" y="5793658"/>
            <a:ext cx="2464566" cy="929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FDF6E3"/>
                </a:solidFill>
                <a:latin typeface="Palatino Linotype" panose="02040502050505030304" pitchFamily="18" charset="0"/>
              </a:rPr>
              <a:t>Degree sequence</a:t>
            </a:r>
          </a:p>
        </p:txBody>
      </p:sp>
    </p:spTree>
    <p:extLst>
      <p:ext uri="{BB962C8B-B14F-4D97-AF65-F5344CB8AC3E}">
        <p14:creationId xmlns:p14="http://schemas.microsoft.com/office/powerpoint/2010/main" val="111975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F8F831A1-AE49-44AE-B897-3357C10A7E05}"/>
              </a:ext>
            </a:extLst>
          </p:cNvPr>
          <p:cNvCxnSpPr>
            <a:cxnSpLocks/>
          </p:cNvCxnSpPr>
          <p:nvPr/>
        </p:nvCxnSpPr>
        <p:spPr>
          <a:xfrm flipH="1">
            <a:off x="2543166" y="2632075"/>
            <a:ext cx="460384" cy="223519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BA2DBFAB-2B26-4964-AD06-5AA026D69AB1}"/>
              </a:ext>
            </a:extLst>
          </p:cNvPr>
          <p:cNvCxnSpPr>
            <a:cxnSpLocks/>
          </p:cNvCxnSpPr>
          <p:nvPr/>
        </p:nvCxnSpPr>
        <p:spPr>
          <a:xfrm flipH="1">
            <a:off x="3937992" y="1945959"/>
            <a:ext cx="460384" cy="223519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F9344AA6-EABA-4EB1-B056-DEEC9B7551ED}"/>
              </a:ext>
            </a:extLst>
          </p:cNvPr>
          <p:cNvCxnSpPr>
            <a:cxnSpLocks/>
          </p:cNvCxnSpPr>
          <p:nvPr/>
        </p:nvCxnSpPr>
        <p:spPr>
          <a:xfrm>
            <a:off x="4398376" y="1972411"/>
            <a:ext cx="11125" cy="451587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9531E972-695C-4B2A-B3F1-CBEBED97215B}"/>
              </a:ext>
            </a:extLst>
          </p:cNvPr>
          <p:cNvCxnSpPr>
            <a:cxnSpLocks/>
          </p:cNvCxnSpPr>
          <p:nvPr/>
        </p:nvCxnSpPr>
        <p:spPr>
          <a:xfrm>
            <a:off x="4458756" y="3588544"/>
            <a:ext cx="3707" cy="463905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1A86A65C-950F-474D-894B-2DD9168A3F11}"/>
              </a:ext>
            </a:extLst>
          </p:cNvPr>
          <p:cNvCxnSpPr>
            <a:cxnSpLocks/>
          </p:cNvCxnSpPr>
          <p:nvPr/>
        </p:nvCxnSpPr>
        <p:spPr>
          <a:xfrm>
            <a:off x="4039381" y="3856678"/>
            <a:ext cx="338583" cy="235448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C237BC4C-DF15-4484-B217-61979ED86BDD}"/>
              </a:ext>
            </a:extLst>
          </p:cNvPr>
          <p:cNvCxnSpPr>
            <a:cxnSpLocks/>
          </p:cNvCxnSpPr>
          <p:nvPr/>
        </p:nvCxnSpPr>
        <p:spPr>
          <a:xfrm>
            <a:off x="2602483" y="2902631"/>
            <a:ext cx="338583" cy="235448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78C03B49-3823-4EFA-BB32-B49383EA3C6B}"/>
              </a:ext>
            </a:extLst>
          </p:cNvPr>
          <p:cNvCxnSpPr>
            <a:cxnSpLocks/>
          </p:cNvCxnSpPr>
          <p:nvPr/>
        </p:nvCxnSpPr>
        <p:spPr>
          <a:xfrm>
            <a:off x="2519885" y="2891532"/>
            <a:ext cx="81543" cy="460215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1C358924-98BF-4850-81DD-166DF4670400}"/>
              </a:ext>
            </a:extLst>
          </p:cNvPr>
          <p:cNvCxnSpPr>
            <a:cxnSpLocks/>
          </p:cNvCxnSpPr>
          <p:nvPr/>
        </p:nvCxnSpPr>
        <p:spPr>
          <a:xfrm>
            <a:off x="2855972" y="4744145"/>
            <a:ext cx="81543" cy="460215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D582ED96-1067-4D9F-8D72-60C7700B61A2}"/>
              </a:ext>
            </a:extLst>
          </p:cNvPr>
          <p:cNvCxnSpPr>
            <a:cxnSpLocks/>
          </p:cNvCxnSpPr>
          <p:nvPr/>
        </p:nvCxnSpPr>
        <p:spPr>
          <a:xfrm flipH="1">
            <a:off x="3021712" y="4933389"/>
            <a:ext cx="335118" cy="241784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BFDBCC80-BCA6-4F19-9B60-29BDE18DDEA4}"/>
              </a:ext>
            </a:extLst>
          </p:cNvPr>
          <p:cNvCxnSpPr>
            <a:cxnSpLocks/>
          </p:cNvCxnSpPr>
          <p:nvPr/>
        </p:nvCxnSpPr>
        <p:spPr>
          <a:xfrm flipH="1">
            <a:off x="4045924" y="4194206"/>
            <a:ext cx="335118" cy="241784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FE769746-35F6-4AC8-9B20-F80561367BBF}"/>
              </a:ext>
            </a:extLst>
          </p:cNvPr>
          <p:cNvCxnSpPr>
            <a:cxnSpLocks/>
          </p:cNvCxnSpPr>
          <p:nvPr/>
        </p:nvCxnSpPr>
        <p:spPr>
          <a:xfrm flipH="1" flipV="1">
            <a:off x="4507727" y="1945959"/>
            <a:ext cx="487711" cy="137449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B6301AC9-B174-4869-A7E5-CDC1D5B0B972}"/>
              </a:ext>
            </a:extLst>
          </p:cNvPr>
          <p:cNvCxnSpPr>
            <a:cxnSpLocks/>
          </p:cNvCxnSpPr>
          <p:nvPr/>
        </p:nvCxnSpPr>
        <p:spPr>
          <a:xfrm flipH="1" flipV="1">
            <a:off x="6571477" y="2530437"/>
            <a:ext cx="487711" cy="137449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74662544-59BE-4F99-AE00-0880381279FD}"/>
              </a:ext>
            </a:extLst>
          </p:cNvPr>
          <p:cNvCxnSpPr>
            <a:cxnSpLocks/>
          </p:cNvCxnSpPr>
          <p:nvPr/>
        </p:nvCxnSpPr>
        <p:spPr>
          <a:xfrm flipH="1">
            <a:off x="7127875" y="4670353"/>
            <a:ext cx="454298" cy="181246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4E7D7F57-B801-45A9-881A-E8F781F14830}"/>
              </a:ext>
            </a:extLst>
          </p:cNvPr>
          <p:cNvCxnSpPr>
            <a:cxnSpLocks/>
          </p:cNvCxnSpPr>
          <p:nvPr/>
        </p:nvCxnSpPr>
        <p:spPr>
          <a:xfrm flipH="1">
            <a:off x="5674132" y="5250431"/>
            <a:ext cx="454298" cy="181246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3FF619CC-D6BB-4147-A37A-694E05CEE9CF}"/>
              </a:ext>
            </a:extLst>
          </p:cNvPr>
          <p:cNvSpPr/>
          <p:nvPr/>
        </p:nvSpPr>
        <p:spPr>
          <a:xfrm>
            <a:off x="4283803" y="3960789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27EE4AF-0426-4CD7-9D8A-AE43FD082BD4}"/>
              </a:ext>
            </a:extLst>
          </p:cNvPr>
          <p:cNvSpPr/>
          <p:nvPr/>
        </p:nvSpPr>
        <p:spPr>
          <a:xfrm>
            <a:off x="7400925" y="4489105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3E7D232-5567-4D20-8800-87CF874DF67E}"/>
              </a:ext>
            </a:extLst>
          </p:cNvPr>
          <p:cNvSpPr/>
          <p:nvPr/>
        </p:nvSpPr>
        <p:spPr>
          <a:xfrm>
            <a:off x="4217129" y="1766787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CEFA7330-04C9-4B2C-A17D-6FB4443B46FE}"/>
              </a:ext>
            </a:extLst>
          </p:cNvPr>
          <p:cNvSpPr/>
          <p:nvPr/>
        </p:nvSpPr>
        <p:spPr>
          <a:xfrm>
            <a:off x="6915150" y="2486639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4FDA09D2-7F2F-4432-B8AE-F09E9B284B68}"/>
              </a:ext>
            </a:extLst>
          </p:cNvPr>
          <p:cNvSpPr/>
          <p:nvPr/>
        </p:nvSpPr>
        <p:spPr>
          <a:xfrm>
            <a:off x="5538787" y="5235528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F157236D-9B50-441C-8F18-C3D0BE423C67}"/>
              </a:ext>
            </a:extLst>
          </p:cNvPr>
          <p:cNvSpPr/>
          <p:nvPr/>
        </p:nvSpPr>
        <p:spPr>
          <a:xfrm>
            <a:off x="2771775" y="5054281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33AB7B07-3C6E-486F-B41D-856A4610ED50}"/>
              </a:ext>
            </a:extLst>
          </p:cNvPr>
          <p:cNvSpPr/>
          <p:nvPr/>
        </p:nvSpPr>
        <p:spPr>
          <a:xfrm>
            <a:off x="2324100" y="2667886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714EF4C0-62EE-4877-905D-6674E53A4C97}"/>
              </a:ext>
            </a:extLst>
          </p:cNvPr>
          <p:cNvSpPr txBox="1">
            <a:spLocks/>
          </p:cNvSpPr>
          <p:nvPr/>
        </p:nvSpPr>
        <p:spPr>
          <a:xfrm>
            <a:off x="557420" y="202378"/>
            <a:ext cx="8029160" cy="82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dirty="0">
                <a:solidFill>
                  <a:srgbClr val="FDF6E3"/>
                </a:solidFill>
                <a:latin typeface="Palatino Linotype" panose="02040502050505030304" pitchFamily="18" charset="0"/>
              </a:rPr>
              <a:t>Configuration model</a:t>
            </a:r>
          </a:p>
        </p:txBody>
      </p:sp>
      <p:sp>
        <p:nvSpPr>
          <p:cNvPr id="43" name="Sous-titre 2">
            <a:extLst>
              <a:ext uri="{FF2B5EF4-FFF2-40B4-BE49-F238E27FC236}">
                <a16:creationId xmlns:a16="http://schemas.microsoft.com/office/drawing/2014/main" id="{A6739D62-A2CD-4F05-A221-F96C6BE7C7BD}"/>
              </a:ext>
            </a:extLst>
          </p:cNvPr>
          <p:cNvSpPr txBox="1">
            <a:spLocks/>
          </p:cNvSpPr>
          <p:nvPr/>
        </p:nvSpPr>
        <p:spPr>
          <a:xfrm>
            <a:off x="-87125" y="5793658"/>
            <a:ext cx="2464566" cy="929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FDF6E3"/>
                </a:solidFill>
                <a:latin typeface="Palatino Linotype" panose="02040502050505030304" pitchFamily="18" charset="0"/>
              </a:rPr>
              <a:t>Degree sequence</a:t>
            </a:r>
          </a:p>
        </p:txBody>
      </p:sp>
    </p:spTree>
    <p:extLst>
      <p:ext uri="{BB962C8B-B14F-4D97-AF65-F5344CB8AC3E}">
        <p14:creationId xmlns:p14="http://schemas.microsoft.com/office/powerpoint/2010/main" val="80791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F8F831A1-AE49-44AE-B897-3357C10A7E05}"/>
              </a:ext>
            </a:extLst>
          </p:cNvPr>
          <p:cNvCxnSpPr>
            <a:cxnSpLocks/>
          </p:cNvCxnSpPr>
          <p:nvPr/>
        </p:nvCxnSpPr>
        <p:spPr>
          <a:xfrm flipH="1">
            <a:off x="2543166" y="2369820"/>
            <a:ext cx="1000134" cy="485774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BA2DBFAB-2B26-4964-AD06-5AA026D69AB1}"/>
              </a:ext>
            </a:extLst>
          </p:cNvPr>
          <p:cNvCxnSpPr>
            <a:cxnSpLocks/>
          </p:cNvCxnSpPr>
          <p:nvPr/>
        </p:nvCxnSpPr>
        <p:spPr>
          <a:xfrm flipH="1">
            <a:off x="3543300" y="1945959"/>
            <a:ext cx="855076" cy="423861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F9344AA6-EABA-4EB1-B056-DEEC9B7551ED}"/>
              </a:ext>
            </a:extLst>
          </p:cNvPr>
          <p:cNvCxnSpPr>
            <a:cxnSpLocks/>
          </p:cNvCxnSpPr>
          <p:nvPr/>
        </p:nvCxnSpPr>
        <p:spPr>
          <a:xfrm>
            <a:off x="4398376" y="1972411"/>
            <a:ext cx="623204" cy="1456589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9531E972-695C-4B2A-B3F1-CBEBED97215B}"/>
              </a:ext>
            </a:extLst>
          </p:cNvPr>
          <p:cNvCxnSpPr>
            <a:cxnSpLocks/>
          </p:cNvCxnSpPr>
          <p:nvPr/>
        </p:nvCxnSpPr>
        <p:spPr>
          <a:xfrm flipH="1" flipV="1">
            <a:off x="4507728" y="4190114"/>
            <a:ext cx="1854972" cy="480242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1A86A65C-950F-474D-894B-2DD9168A3F11}"/>
              </a:ext>
            </a:extLst>
          </p:cNvPr>
          <p:cNvCxnSpPr>
            <a:cxnSpLocks/>
          </p:cNvCxnSpPr>
          <p:nvPr/>
        </p:nvCxnSpPr>
        <p:spPr>
          <a:xfrm>
            <a:off x="3870960" y="3726180"/>
            <a:ext cx="507004" cy="365946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C237BC4C-DF15-4484-B217-61979ED86BDD}"/>
              </a:ext>
            </a:extLst>
          </p:cNvPr>
          <p:cNvCxnSpPr>
            <a:cxnSpLocks/>
          </p:cNvCxnSpPr>
          <p:nvPr/>
        </p:nvCxnSpPr>
        <p:spPr>
          <a:xfrm>
            <a:off x="2602483" y="2902631"/>
            <a:ext cx="1268477" cy="823549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78C03B49-3823-4EFA-BB32-B49383EA3C6B}"/>
              </a:ext>
            </a:extLst>
          </p:cNvPr>
          <p:cNvCxnSpPr>
            <a:cxnSpLocks/>
          </p:cNvCxnSpPr>
          <p:nvPr/>
        </p:nvCxnSpPr>
        <p:spPr>
          <a:xfrm>
            <a:off x="2519885" y="2891532"/>
            <a:ext cx="104105" cy="834648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1C358924-98BF-4850-81DD-166DF4670400}"/>
              </a:ext>
            </a:extLst>
          </p:cNvPr>
          <p:cNvCxnSpPr>
            <a:cxnSpLocks/>
          </p:cNvCxnSpPr>
          <p:nvPr/>
        </p:nvCxnSpPr>
        <p:spPr>
          <a:xfrm>
            <a:off x="2623990" y="3726180"/>
            <a:ext cx="313525" cy="147818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D582ED96-1067-4D9F-8D72-60C7700B61A2}"/>
              </a:ext>
            </a:extLst>
          </p:cNvPr>
          <p:cNvCxnSpPr>
            <a:cxnSpLocks/>
          </p:cNvCxnSpPr>
          <p:nvPr/>
        </p:nvCxnSpPr>
        <p:spPr>
          <a:xfrm flipH="1">
            <a:off x="3021712" y="4744145"/>
            <a:ext cx="521588" cy="431028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BFDBCC80-BCA6-4F19-9B60-29BDE18DDEA4}"/>
              </a:ext>
            </a:extLst>
          </p:cNvPr>
          <p:cNvCxnSpPr>
            <a:cxnSpLocks/>
          </p:cNvCxnSpPr>
          <p:nvPr/>
        </p:nvCxnSpPr>
        <p:spPr>
          <a:xfrm flipH="1">
            <a:off x="3543300" y="4194206"/>
            <a:ext cx="837742" cy="549939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FE769746-35F6-4AC8-9B20-F80561367BBF}"/>
              </a:ext>
            </a:extLst>
          </p:cNvPr>
          <p:cNvCxnSpPr>
            <a:cxnSpLocks/>
          </p:cNvCxnSpPr>
          <p:nvPr/>
        </p:nvCxnSpPr>
        <p:spPr>
          <a:xfrm flipH="1" flipV="1">
            <a:off x="4507728" y="1945960"/>
            <a:ext cx="1618752" cy="42386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B6301AC9-B174-4869-A7E5-CDC1D5B0B972}"/>
              </a:ext>
            </a:extLst>
          </p:cNvPr>
          <p:cNvCxnSpPr>
            <a:cxnSpLocks/>
          </p:cNvCxnSpPr>
          <p:nvPr/>
        </p:nvCxnSpPr>
        <p:spPr>
          <a:xfrm flipH="1" flipV="1">
            <a:off x="6126480" y="2369820"/>
            <a:ext cx="932709" cy="298067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74662544-59BE-4F99-AE00-0880381279FD}"/>
              </a:ext>
            </a:extLst>
          </p:cNvPr>
          <p:cNvCxnSpPr>
            <a:cxnSpLocks/>
          </p:cNvCxnSpPr>
          <p:nvPr/>
        </p:nvCxnSpPr>
        <p:spPr>
          <a:xfrm flipH="1">
            <a:off x="6362700" y="4670355"/>
            <a:ext cx="1219474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4E7D7F57-B801-45A9-881A-E8F781F14830}"/>
              </a:ext>
            </a:extLst>
          </p:cNvPr>
          <p:cNvCxnSpPr>
            <a:cxnSpLocks/>
          </p:cNvCxnSpPr>
          <p:nvPr/>
        </p:nvCxnSpPr>
        <p:spPr>
          <a:xfrm>
            <a:off x="5021580" y="3429000"/>
            <a:ext cx="671126" cy="2022551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3FF619CC-D6BB-4147-A37A-694E05CEE9CF}"/>
              </a:ext>
            </a:extLst>
          </p:cNvPr>
          <p:cNvSpPr/>
          <p:nvPr/>
        </p:nvSpPr>
        <p:spPr>
          <a:xfrm>
            <a:off x="4283803" y="3960789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27EE4AF-0426-4CD7-9D8A-AE43FD082BD4}"/>
              </a:ext>
            </a:extLst>
          </p:cNvPr>
          <p:cNvSpPr/>
          <p:nvPr/>
        </p:nvSpPr>
        <p:spPr>
          <a:xfrm>
            <a:off x="7400925" y="4489105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3E7D232-5567-4D20-8800-87CF874DF67E}"/>
              </a:ext>
            </a:extLst>
          </p:cNvPr>
          <p:cNvSpPr/>
          <p:nvPr/>
        </p:nvSpPr>
        <p:spPr>
          <a:xfrm>
            <a:off x="4217129" y="1766787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CEFA7330-04C9-4B2C-A17D-6FB4443B46FE}"/>
              </a:ext>
            </a:extLst>
          </p:cNvPr>
          <p:cNvSpPr/>
          <p:nvPr/>
        </p:nvSpPr>
        <p:spPr>
          <a:xfrm>
            <a:off x="6915150" y="2486639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4FDA09D2-7F2F-4432-B8AE-F09E9B284B68}"/>
              </a:ext>
            </a:extLst>
          </p:cNvPr>
          <p:cNvSpPr/>
          <p:nvPr/>
        </p:nvSpPr>
        <p:spPr>
          <a:xfrm>
            <a:off x="5538787" y="5235528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F157236D-9B50-441C-8F18-C3D0BE423C67}"/>
              </a:ext>
            </a:extLst>
          </p:cNvPr>
          <p:cNvSpPr/>
          <p:nvPr/>
        </p:nvSpPr>
        <p:spPr>
          <a:xfrm>
            <a:off x="2771775" y="5054281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33AB7B07-3C6E-486F-B41D-856A4610ED50}"/>
              </a:ext>
            </a:extLst>
          </p:cNvPr>
          <p:cNvSpPr/>
          <p:nvPr/>
        </p:nvSpPr>
        <p:spPr>
          <a:xfrm>
            <a:off x="2324100" y="2667886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714EF4C0-62EE-4877-905D-6674E53A4C97}"/>
              </a:ext>
            </a:extLst>
          </p:cNvPr>
          <p:cNvSpPr txBox="1">
            <a:spLocks/>
          </p:cNvSpPr>
          <p:nvPr/>
        </p:nvSpPr>
        <p:spPr>
          <a:xfrm>
            <a:off x="557420" y="202378"/>
            <a:ext cx="8029160" cy="82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dirty="0">
                <a:solidFill>
                  <a:srgbClr val="FDF6E3"/>
                </a:solidFill>
                <a:latin typeface="Palatino Linotype" panose="02040502050505030304" pitchFamily="18" charset="0"/>
              </a:rPr>
              <a:t>Configuration model</a:t>
            </a:r>
          </a:p>
        </p:txBody>
      </p:sp>
      <p:sp>
        <p:nvSpPr>
          <p:cNvPr id="40" name="Sous-titre 2">
            <a:extLst>
              <a:ext uri="{FF2B5EF4-FFF2-40B4-BE49-F238E27FC236}">
                <a16:creationId xmlns:a16="http://schemas.microsoft.com/office/drawing/2014/main" id="{562E625C-E3DA-4315-8AB9-111B14A74215}"/>
              </a:ext>
            </a:extLst>
          </p:cNvPr>
          <p:cNvSpPr txBox="1">
            <a:spLocks/>
          </p:cNvSpPr>
          <p:nvPr/>
        </p:nvSpPr>
        <p:spPr>
          <a:xfrm>
            <a:off x="-333675" y="5793658"/>
            <a:ext cx="2957665" cy="929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FDF6E3"/>
                </a:solidFill>
                <a:latin typeface="Palatino Linotype" panose="02040502050505030304" pitchFamily="18" charset="0"/>
              </a:rPr>
              <a:t>Random matching</a:t>
            </a:r>
          </a:p>
        </p:txBody>
      </p:sp>
    </p:spTree>
    <p:extLst>
      <p:ext uri="{BB962C8B-B14F-4D97-AF65-F5344CB8AC3E}">
        <p14:creationId xmlns:p14="http://schemas.microsoft.com/office/powerpoint/2010/main" val="3693177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6F5B8BC4-BC57-49D0-B43B-877C6EEEF431}"/>
              </a:ext>
            </a:extLst>
          </p:cNvPr>
          <p:cNvCxnSpPr>
            <a:cxnSpLocks/>
          </p:cNvCxnSpPr>
          <p:nvPr/>
        </p:nvCxnSpPr>
        <p:spPr>
          <a:xfrm flipH="1" flipV="1">
            <a:off x="4377964" y="4092126"/>
            <a:ext cx="129764" cy="4991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1E2166E9-D230-405A-9EAB-8FEE3D6E5DDF}"/>
              </a:ext>
            </a:extLst>
          </p:cNvPr>
          <p:cNvCxnSpPr>
            <a:cxnSpLocks/>
          </p:cNvCxnSpPr>
          <p:nvPr/>
        </p:nvCxnSpPr>
        <p:spPr>
          <a:xfrm>
            <a:off x="2543166" y="2855594"/>
            <a:ext cx="394349" cy="2348766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F8F831A1-AE49-44AE-B897-3357C10A7E05}"/>
              </a:ext>
            </a:extLst>
          </p:cNvPr>
          <p:cNvCxnSpPr>
            <a:cxnSpLocks/>
          </p:cNvCxnSpPr>
          <p:nvPr/>
        </p:nvCxnSpPr>
        <p:spPr>
          <a:xfrm flipH="1">
            <a:off x="2543166" y="1945959"/>
            <a:ext cx="1834798" cy="909635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F9344AA6-EABA-4EB1-B056-DEEC9B7551ED}"/>
              </a:ext>
            </a:extLst>
          </p:cNvPr>
          <p:cNvCxnSpPr>
            <a:cxnSpLocks/>
          </p:cNvCxnSpPr>
          <p:nvPr/>
        </p:nvCxnSpPr>
        <p:spPr>
          <a:xfrm>
            <a:off x="4398376" y="1972411"/>
            <a:ext cx="623204" cy="1456589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9531E972-695C-4B2A-B3F1-CBEBED97215B}"/>
              </a:ext>
            </a:extLst>
          </p:cNvPr>
          <p:cNvCxnSpPr>
            <a:cxnSpLocks/>
          </p:cNvCxnSpPr>
          <p:nvPr/>
        </p:nvCxnSpPr>
        <p:spPr>
          <a:xfrm flipH="1" flipV="1">
            <a:off x="4507728" y="4190114"/>
            <a:ext cx="1854972" cy="480242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C237BC4C-DF15-4484-B217-61979ED86BDD}"/>
              </a:ext>
            </a:extLst>
          </p:cNvPr>
          <p:cNvCxnSpPr>
            <a:cxnSpLocks/>
          </p:cNvCxnSpPr>
          <p:nvPr/>
        </p:nvCxnSpPr>
        <p:spPr>
          <a:xfrm>
            <a:off x="2602483" y="2902631"/>
            <a:ext cx="1862567" cy="1287483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D582ED96-1067-4D9F-8D72-60C7700B61A2}"/>
              </a:ext>
            </a:extLst>
          </p:cNvPr>
          <p:cNvCxnSpPr>
            <a:cxnSpLocks/>
          </p:cNvCxnSpPr>
          <p:nvPr/>
        </p:nvCxnSpPr>
        <p:spPr>
          <a:xfrm flipH="1">
            <a:off x="3021712" y="4174716"/>
            <a:ext cx="1417266" cy="1000457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BFDBCC80-BCA6-4F19-9B60-29BDE18DDEA4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4294692" y="4142036"/>
            <a:ext cx="97240" cy="5217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FE769746-35F6-4AC8-9B20-F80561367BBF}"/>
              </a:ext>
            </a:extLst>
          </p:cNvPr>
          <p:cNvCxnSpPr>
            <a:cxnSpLocks/>
          </p:cNvCxnSpPr>
          <p:nvPr/>
        </p:nvCxnSpPr>
        <p:spPr>
          <a:xfrm flipH="1" flipV="1">
            <a:off x="4507728" y="1945960"/>
            <a:ext cx="1618752" cy="42386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B6301AC9-B174-4869-A7E5-CDC1D5B0B972}"/>
              </a:ext>
            </a:extLst>
          </p:cNvPr>
          <p:cNvCxnSpPr>
            <a:cxnSpLocks/>
          </p:cNvCxnSpPr>
          <p:nvPr/>
        </p:nvCxnSpPr>
        <p:spPr>
          <a:xfrm>
            <a:off x="6027420" y="2366509"/>
            <a:ext cx="99061" cy="3312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74662544-59BE-4F99-AE00-0880381279FD}"/>
              </a:ext>
            </a:extLst>
          </p:cNvPr>
          <p:cNvCxnSpPr>
            <a:cxnSpLocks/>
          </p:cNvCxnSpPr>
          <p:nvPr/>
        </p:nvCxnSpPr>
        <p:spPr>
          <a:xfrm flipH="1">
            <a:off x="6362700" y="4670355"/>
            <a:ext cx="68580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4E7D7F57-B801-45A9-881A-E8F781F14830}"/>
              </a:ext>
            </a:extLst>
          </p:cNvPr>
          <p:cNvCxnSpPr>
            <a:cxnSpLocks/>
          </p:cNvCxnSpPr>
          <p:nvPr/>
        </p:nvCxnSpPr>
        <p:spPr>
          <a:xfrm>
            <a:off x="5021580" y="3429000"/>
            <a:ext cx="0" cy="9906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3FF619CC-D6BB-4147-A37A-694E05CEE9CF}"/>
              </a:ext>
            </a:extLst>
          </p:cNvPr>
          <p:cNvSpPr/>
          <p:nvPr/>
        </p:nvSpPr>
        <p:spPr>
          <a:xfrm>
            <a:off x="4294692" y="3960789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27EE4AF-0426-4CD7-9D8A-AE43FD082BD4}"/>
              </a:ext>
            </a:extLst>
          </p:cNvPr>
          <p:cNvSpPr/>
          <p:nvPr/>
        </p:nvSpPr>
        <p:spPr>
          <a:xfrm>
            <a:off x="6206558" y="4491491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3E7D232-5567-4D20-8800-87CF874DF67E}"/>
              </a:ext>
            </a:extLst>
          </p:cNvPr>
          <p:cNvSpPr/>
          <p:nvPr/>
        </p:nvSpPr>
        <p:spPr>
          <a:xfrm>
            <a:off x="4217129" y="1766787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CEFA7330-04C9-4B2C-A17D-6FB4443B46FE}"/>
              </a:ext>
            </a:extLst>
          </p:cNvPr>
          <p:cNvSpPr/>
          <p:nvPr/>
        </p:nvSpPr>
        <p:spPr>
          <a:xfrm>
            <a:off x="5877222" y="2180161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4FDA09D2-7F2F-4432-B8AE-F09E9B284B68}"/>
              </a:ext>
            </a:extLst>
          </p:cNvPr>
          <p:cNvSpPr/>
          <p:nvPr/>
        </p:nvSpPr>
        <p:spPr>
          <a:xfrm>
            <a:off x="4840333" y="3298030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F157236D-9B50-441C-8F18-C3D0BE423C67}"/>
              </a:ext>
            </a:extLst>
          </p:cNvPr>
          <p:cNvSpPr/>
          <p:nvPr/>
        </p:nvSpPr>
        <p:spPr>
          <a:xfrm>
            <a:off x="2771775" y="5054281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33AB7B07-3C6E-486F-B41D-856A4610ED50}"/>
              </a:ext>
            </a:extLst>
          </p:cNvPr>
          <p:cNvSpPr/>
          <p:nvPr/>
        </p:nvSpPr>
        <p:spPr>
          <a:xfrm>
            <a:off x="2324100" y="2667886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714EF4C0-62EE-4877-905D-6674E53A4C97}"/>
              </a:ext>
            </a:extLst>
          </p:cNvPr>
          <p:cNvSpPr txBox="1">
            <a:spLocks/>
          </p:cNvSpPr>
          <p:nvPr/>
        </p:nvSpPr>
        <p:spPr>
          <a:xfrm>
            <a:off x="557420" y="202378"/>
            <a:ext cx="8029160" cy="82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dirty="0">
                <a:solidFill>
                  <a:srgbClr val="FDF6E3"/>
                </a:solidFill>
                <a:latin typeface="Palatino Linotype" panose="02040502050505030304" pitchFamily="18" charset="0"/>
              </a:rPr>
              <a:t>Configuration model</a:t>
            </a:r>
          </a:p>
        </p:txBody>
      </p:sp>
      <p:sp>
        <p:nvSpPr>
          <p:cNvPr id="40" name="Sous-titre 2">
            <a:extLst>
              <a:ext uri="{FF2B5EF4-FFF2-40B4-BE49-F238E27FC236}">
                <a16:creationId xmlns:a16="http://schemas.microsoft.com/office/drawing/2014/main" id="{562E625C-E3DA-4315-8AB9-111B14A74215}"/>
              </a:ext>
            </a:extLst>
          </p:cNvPr>
          <p:cNvSpPr txBox="1">
            <a:spLocks/>
          </p:cNvSpPr>
          <p:nvPr/>
        </p:nvSpPr>
        <p:spPr>
          <a:xfrm>
            <a:off x="-333675" y="5793658"/>
            <a:ext cx="2957665" cy="929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FDF6E3"/>
                </a:solidFill>
                <a:latin typeface="Palatino Linotype" panose="02040502050505030304" pitchFamily="18" charset="0"/>
              </a:rPr>
              <a:t>Random matching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88280A7D-65C8-43A0-8A7A-6A8934E606D8}"/>
              </a:ext>
            </a:extLst>
          </p:cNvPr>
          <p:cNvGrpSpPr/>
          <p:nvPr/>
        </p:nvGrpSpPr>
        <p:grpSpPr>
          <a:xfrm>
            <a:off x="6644640" y="5175173"/>
            <a:ext cx="1941940" cy="1480449"/>
            <a:chOff x="6644640" y="5175173"/>
            <a:chExt cx="1941940" cy="1480449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5E3D10C3-144C-4F41-8A4E-F855E3CD6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38" r="6708" b="8487"/>
            <a:stretch/>
          </p:blipFill>
          <p:spPr>
            <a:xfrm>
              <a:off x="6804660" y="5299393"/>
              <a:ext cx="1652655" cy="1162367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518928-3C7A-4D05-A2A6-E34F65400D26}"/>
                </a:ext>
              </a:extLst>
            </p:cNvPr>
            <p:cNvSpPr/>
            <p:nvPr/>
          </p:nvSpPr>
          <p:spPr>
            <a:xfrm>
              <a:off x="6644640" y="5175173"/>
              <a:ext cx="1941940" cy="148044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</p:spTree>
    <p:extLst>
      <p:ext uri="{BB962C8B-B14F-4D97-AF65-F5344CB8AC3E}">
        <p14:creationId xmlns:p14="http://schemas.microsoft.com/office/powerpoint/2010/main" val="53162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e 98">
            <a:extLst>
              <a:ext uri="{FF2B5EF4-FFF2-40B4-BE49-F238E27FC236}">
                <a16:creationId xmlns:a16="http://schemas.microsoft.com/office/drawing/2014/main" id="{74009578-8348-490A-86AD-8000F7576A0C}"/>
              </a:ext>
            </a:extLst>
          </p:cNvPr>
          <p:cNvGrpSpPr/>
          <p:nvPr/>
        </p:nvGrpSpPr>
        <p:grpSpPr>
          <a:xfrm>
            <a:off x="2324100" y="1766787"/>
            <a:ext cx="4244952" cy="3649988"/>
            <a:chOff x="2324100" y="1766787"/>
            <a:chExt cx="4244952" cy="3649988"/>
          </a:xfrm>
        </p:grpSpPr>
        <p:cxnSp>
          <p:nvCxnSpPr>
            <p:cNvPr id="50" name="Connecteur droit 49">
              <a:extLst>
                <a:ext uri="{FF2B5EF4-FFF2-40B4-BE49-F238E27FC236}">
                  <a16:creationId xmlns:a16="http://schemas.microsoft.com/office/drawing/2014/main" id="{6D2E7CCA-CCB7-49B2-B463-3C706524DC86}"/>
                </a:ext>
              </a:extLst>
            </p:cNvPr>
            <p:cNvCxnSpPr>
              <a:cxnSpLocks/>
            </p:cNvCxnSpPr>
            <p:nvPr/>
          </p:nvCxnSpPr>
          <p:spPr>
            <a:xfrm>
              <a:off x="2543166" y="2855594"/>
              <a:ext cx="394349" cy="2348766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259BAD67-518C-4C28-B343-9C66298A2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43166" y="1945959"/>
              <a:ext cx="1834798" cy="909635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51">
              <a:extLst>
                <a:ext uri="{FF2B5EF4-FFF2-40B4-BE49-F238E27FC236}">
                  <a16:creationId xmlns:a16="http://schemas.microsoft.com/office/drawing/2014/main" id="{3D8056C5-8602-47C8-B1D3-B6F8AAB1E7FA}"/>
                </a:ext>
              </a:extLst>
            </p:cNvPr>
            <p:cNvCxnSpPr>
              <a:cxnSpLocks/>
            </p:cNvCxnSpPr>
            <p:nvPr/>
          </p:nvCxnSpPr>
          <p:spPr>
            <a:xfrm>
              <a:off x="4398376" y="1972411"/>
              <a:ext cx="623204" cy="1456589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>
              <a:extLst>
                <a:ext uri="{FF2B5EF4-FFF2-40B4-BE49-F238E27FC236}">
                  <a16:creationId xmlns:a16="http://schemas.microsoft.com/office/drawing/2014/main" id="{A4281BC6-867A-4CC9-B6FF-BE61B6BD32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07728" y="4190114"/>
              <a:ext cx="1854972" cy="480242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53">
              <a:extLst>
                <a:ext uri="{FF2B5EF4-FFF2-40B4-BE49-F238E27FC236}">
                  <a16:creationId xmlns:a16="http://schemas.microsoft.com/office/drawing/2014/main" id="{528E0255-E415-4508-9035-F335E25C550F}"/>
                </a:ext>
              </a:extLst>
            </p:cNvPr>
            <p:cNvCxnSpPr>
              <a:cxnSpLocks/>
            </p:cNvCxnSpPr>
            <p:nvPr/>
          </p:nvCxnSpPr>
          <p:spPr>
            <a:xfrm>
              <a:off x="2602483" y="2902631"/>
              <a:ext cx="1862567" cy="1287483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54">
              <a:extLst>
                <a:ext uri="{FF2B5EF4-FFF2-40B4-BE49-F238E27FC236}">
                  <a16:creationId xmlns:a16="http://schemas.microsoft.com/office/drawing/2014/main" id="{62DAAFBB-754D-475B-BBC0-46D1BB7F2B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1712" y="4174716"/>
              <a:ext cx="1417266" cy="1000457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>
              <a:extLst>
                <a:ext uri="{FF2B5EF4-FFF2-40B4-BE49-F238E27FC236}">
                  <a16:creationId xmlns:a16="http://schemas.microsoft.com/office/drawing/2014/main" id="{06AD852D-D956-45EA-BB7E-487FE9B555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07728" y="1945960"/>
              <a:ext cx="1618752" cy="423860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9CD672D3-2B18-4C6E-801C-D9FC4F940F43}"/>
                </a:ext>
              </a:extLst>
            </p:cNvPr>
            <p:cNvSpPr/>
            <p:nvPr/>
          </p:nvSpPr>
          <p:spPr>
            <a:xfrm>
              <a:off x="4294692" y="3960789"/>
              <a:ext cx="362494" cy="362494"/>
            </a:xfrm>
            <a:prstGeom prst="ellipse">
              <a:avLst/>
            </a:prstGeom>
            <a:solidFill>
              <a:schemeClr val="bg1"/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1EEC00FF-87FA-4EFB-9148-41E177B62185}"/>
                </a:ext>
              </a:extLst>
            </p:cNvPr>
            <p:cNvSpPr/>
            <p:nvPr/>
          </p:nvSpPr>
          <p:spPr>
            <a:xfrm>
              <a:off x="6206558" y="4491491"/>
              <a:ext cx="362494" cy="362494"/>
            </a:xfrm>
            <a:prstGeom prst="ellipse">
              <a:avLst/>
            </a:prstGeom>
            <a:solidFill>
              <a:schemeClr val="bg1"/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9FFBDEBD-D702-4289-A473-2C3786206E76}"/>
                </a:ext>
              </a:extLst>
            </p:cNvPr>
            <p:cNvSpPr/>
            <p:nvPr/>
          </p:nvSpPr>
          <p:spPr>
            <a:xfrm>
              <a:off x="4217129" y="1766787"/>
              <a:ext cx="362494" cy="362494"/>
            </a:xfrm>
            <a:prstGeom prst="ellipse">
              <a:avLst/>
            </a:prstGeom>
            <a:solidFill>
              <a:schemeClr val="bg1"/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719C518A-0B7C-4015-9036-33A0DDDD9760}"/>
                </a:ext>
              </a:extLst>
            </p:cNvPr>
            <p:cNvSpPr/>
            <p:nvPr/>
          </p:nvSpPr>
          <p:spPr>
            <a:xfrm>
              <a:off x="5877222" y="2180161"/>
              <a:ext cx="362494" cy="362494"/>
            </a:xfrm>
            <a:prstGeom prst="ellipse">
              <a:avLst/>
            </a:prstGeom>
            <a:solidFill>
              <a:schemeClr val="bg1"/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F58265CF-0AE8-4BF3-88C6-268A16BAF207}"/>
                </a:ext>
              </a:extLst>
            </p:cNvPr>
            <p:cNvSpPr/>
            <p:nvPr/>
          </p:nvSpPr>
          <p:spPr>
            <a:xfrm>
              <a:off x="4840333" y="3298030"/>
              <a:ext cx="362494" cy="362494"/>
            </a:xfrm>
            <a:prstGeom prst="ellipse">
              <a:avLst/>
            </a:prstGeom>
            <a:solidFill>
              <a:schemeClr val="bg1"/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250730C8-5E89-44A0-AFF6-3D44E7E8FF6C}"/>
                </a:ext>
              </a:extLst>
            </p:cNvPr>
            <p:cNvSpPr/>
            <p:nvPr/>
          </p:nvSpPr>
          <p:spPr>
            <a:xfrm>
              <a:off x="2771775" y="5054281"/>
              <a:ext cx="362494" cy="362494"/>
            </a:xfrm>
            <a:prstGeom prst="ellipse">
              <a:avLst/>
            </a:prstGeom>
            <a:solidFill>
              <a:schemeClr val="bg1"/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4C8B20E0-C509-4DBE-8601-1306A498F10B}"/>
                </a:ext>
              </a:extLst>
            </p:cNvPr>
            <p:cNvSpPr/>
            <p:nvPr/>
          </p:nvSpPr>
          <p:spPr>
            <a:xfrm>
              <a:off x="2324100" y="2667886"/>
              <a:ext cx="362494" cy="362494"/>
            </a:xfrm>
            <a:prstGeom prst="ellipse">
              <a:avLst/>
            </a:prstGeom>
            <a:solidFill>
              <a:schemeClr val="bg1"/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100" name="Titre 1">
            <a:extLst>
              <a:ext uri="{FF2B5EF4-FFF2-40B4-BE49-F238E27FC236}">
                <a16:creationId xmlns:a16="http://schemas.microsoft.com/office/drawing/2014/main" id="{E1BFB6B6-22C8-458F-8703-2E8BA5D42517}"/>
              </a:ext>
            </a:extLst>
          </p:cNvPr>
          <p:cNvSpPr txBox="1">
            <a:spLocks/>
          </p:cNvSpPr>
          <p:nvPr/>
        </p:nvSpPr>
        <p:spPr>
          <a:xfrm>
            <a:off x="557420" y="202378"/>
            <a:ext cx="8029160" cy="82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dirty="0">
                <a:solidFill>
                  <a:srgbClr val="FDF6E3"/>
                </a:solidFill>
                <a:latin typeface="Palatino Linotype" panose="02040502050505030304" pitchFamily="18" charset="0"/>
              </a:rPr>
              <a:t>Configuration model</a:t>
            </a:r>
          </a:p>
        </p:txBody>
      </p:sp>
      <p:sp>
        <p:nvSpPr>
          <p:cNvPr id="101" name="Sous-titre 2">
            <a:extLst>
              <a:ext uri="{FF2B5EF4-FFF2-40B4-BE49-F238E27FC236}">
                <a16:creationId xmlns:a16="http://schemas.microsoft.com/office/drawing/2014/main" id="{B875687F-01A2-4A7D-8999-4E66D597D1EC}"/>
              </a:ext>
            </a:extLst>
          </p:cNvPr>
          <p:cNvSpPr txBox="1">
            <a:spLocks/>
          </p:cNvSpPr>
          <p:nvPr/>
        </p:nvSpPr>
        <p:spPr>
          <a:xfrm>
            <a:off x="-333675" y="5793658"/>
            <a:ext cx="2957665" cy="929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FDF6E3"/>
                </a:solidFill>
                <a:latin typeface="Palatino Linotype" panose="02040502050505030304" pitchFamily="18" charset="0"/>
              </a:rPr>
              <a:t>Random matching</a:t>
            </a:r>
          </a:p>
        </p:txBody>
      </p:sp>
      <p:grpSp>
        <p:nvGrpSpPr>
          <p:cNvPr id="102" name="Groupe 101">
            <a:extLst>
              <a:ext uri="{FF2B5EF4-FFF2-40B4-BE49-F238E27FC236}">
                <a16:creationId xmlns:a16="http://schemas.microsoft.com/office/drawing/2014/main" id="{65F368A1-C4BA-41DD-AF80-2671F7A094D7}"/>
              </a:ext>
            </a:extLst>
          </p:cNvPr>
          <p:cNvGrpSpPr/>
          <p:nvPr/>
        </p:nvGrpSpPr>
        <p:grpSpPr>
          <a:xfrm>
            <a:off x="6644640" y="5175173"/>
            <a:ext cx="1941940" cy="1480449"/>
            <a:chOff x="6644640" y="5175173"/>
            <a:chExt cx="1941940" cy="1480449"/>
          </a:xfrm>
        </p:grpSpPr>
        <p:pic>
          <p:nvPicPr>
            <p:cNvPr id="103" name="Image 102">
              <a:extLst>
                <a:ext uri="{FF2B5EF4-FFF2-40B4-BE49-F238E27FC236}">
                  <a16:creationId xmlns:a16="http://schemas.microsoft.com/office/drawing/2014/main" id="{B96E1D8B-349F-470A-8372-01AD82028D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38" r="6708" b="8487"/>
            <a:stretch/>
          </p:blipFill>
          <p:spPr>
            <a:xfrm>
              <a:off x="6804660" y="5299393"/>
              <a:ext cx="1652655" cy="1162367"/>
            </a:xfrm>
            <a:prstGeom prst="rect">
              <a:avLst/>
            </a:prstGeom>
          </p:spPr>
        </p:pic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85D31D7A-1478-4DBE-B83C-76F098677A64}"/>
                </a:ext>
              </a:extLst>
            </p:cNvPr>
            <p:cNvSpPr/>
            <p:nvPr/>
          </p:nvSpPr>
          <p:spPr>
            <a:xfrm>
              <a:off x="6644640" y="5175173"/>
              <a:ext cx="1941940" cy="148044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</p:spTree>
    <p:extLst>
      <p:ext uri="{BB962C8B-B14F-4D97-AF65-F5344CB8AC3E}">
        <p14:creationId xmlns:p14="http://schemas.microsoft.com/office/powerpoint/2010/main" val="4272243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e 98">
            <a:extLst>
              <a:ext uri="{FF2B5EF4-FFF2-40B4-BE49-F238E27FC236}">
                <a16:creationId xmlns:a16="http://schemas.microsoft.com/office/drawing/2014/main" id="{74009578-8348-490A-86AD-8000F7576A0C}"/>
              </a:ext>
            </a:extLst>
          </p:cNvPr>
          <p:cNvGrpSpPr/>
          <p:nvPr/>
        </p:nvGrpSpPr>
        <p:grpSpPr>
          <a:xfrm>
            <a:off x="2447356" y="3278129"/>
            <a:ext cx="1604414" cy="1379543"/>
            <a:chOff x="2324100" y="1766787"/>
            <a:chExt cx="4244952" cy="3649988"/>
          </a:xfrm>
        </p:grpSpPr>
        <p:cxnSp>
          <p:nvCxnSpPr>
            <p:cNvPr id="50" name="Connecteur droit 49">
              <a:extLst>
                <a:ext uri="{FF2B5EF4-FFF2-40B4-BE49-F238E27FC236}">
                  <a16:creationId xmlns:a16="http://schemas.microsoft.com/office/drawing/2014/main" id="{6D2E7CCA-CCB7-49B2-B463-3C706524DC86}"/>
                </a:ext>
              </a:extLst>
            </p:cNvPr>
            <p:cNvCxnSpPr>
              <a:cxnSpLocks/>
            </p:cNvCxnSpPr>
            <p:nvPr/>
          </p:nvCxnSpPr>
          <p:spPr>
            <a:xfrm>
              <a:off x="2543166" y="2855594"/>
              <a:ext cx="394349" cy="2348766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259BAD67-518C-4C28-B343-9C66298A2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43166" y="1945959"/>
              <a:ext cx="1834798" cy="909635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51">
              <a:extLst>
                <a:ext uri="{FF2B5EF4-FFF2-40B4-BE49-F238E27FC236}">
                  <a16:creationId xmlns:a16="http://schemas.microsoft.com/office/drawing/2014/main" id="{3D8056C5-8602-47C8-B1D3-B6F8AAB1E7FA}"/>
                </a:ext>
              </a:extLst>
            </p:cNvPr>
            <p:cNvCxnSpPr>
              <a:cxnSpLocks/>
            </p:cNvCxnSpPr>
            <p:nvPr/>
          </p:nvCxnSpPr>
          <p:spPr>
            <a:xfrm>
              <a:off x="4398376" y="1972411"/>
              <a:ext cx="623204" cy="1456589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>
              <a:extLst>
                <a:ext uri="{FF2B5EF4-FFF2-40B4-BE49-F238E27FC236}">
                  <a16:creationId xmlns:a16="http://schemas.microsoft.com/office/drawing/2014/main" id="{A4281BC6-867A-4CC9-B6FF-BE61B6BD32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07728" y="4190114"/>
              <a:ext cx="1854972" cy="480242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53">
              <a:extLst>
                <a:ext uri="{FF2B5EF4-FFF2-40B4-BE49-F238E27FC236}">
                  <a16:creationId xmlns:a16="http://schemas.microsoft.com/office/drawing/2014/main" id="{528E0255-E415-4508-9035-F335E25C550F}"/>
                </a:ext>
              </a:extLst>
            </p:cNvPr>
            <p:cNvCxnSpPr>
              <a:cxnSpLocks/>
            </p:cNvCxnSpPr>
            <p:nvPr/>
          </p:nvCxnSpPr>
          <p:spPr>
            <a:xfrm>
              <a:off x="2602483" y="2902631"/>
              <a:ext cx="1862567" cy="1287483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54">
              <a:extLst>
                <a:ext uri="{FF2B5EF4-FFF2-40B4-BE49-F238E27FC236}">
                  <a16:creationId xmlns:a16="http://schemas.microsoft.com/office/drawing/2014/main" id="{62DAAFBB-754D-475B-BBC0-46D1BB7F2B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1712" y="4174716"/>
              <a:ext cx="1417266" cy="1000457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>
              <a:extLst>
                <a:ext uri="{FF2B5EF4-FFF2-40B4-BE49-F238E27FC236}">
                  <a16:creationId xmlns:a16="http://schemas.microsoft.com/office/drawing/2014/main" id="{06AD852D-D956-45EA-BB7E-487FE9B555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07728" y="1945960"/>
              <a:ext cx="1618752" cy="423860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9CD672D3-2B18-4C6E-801C-D9FC4F940F43}"/>
                </a:ext>
              </a:extLst>
            </p:cNvPr>
            <p:cNvSpPr/>
            <p:nvPr/>
          </p:nvSpPr>
          <p:spPr>
            <a:xfrm>
              <a:off x="4294692" y="3960789"/>
              <a:ext cx="362494" cy="362494"/>
            </a:xfrm>
            <a:prstGeom prst="ellipse">
              <a:avLst/>
            </a:prstGeom>
            <a:solidFill>
              <a:schemeClr val="bg1"/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1EEC00FF-87FA-4EFB-9148-41E177B62185}"/>
                </a:ext>
              </a:extLst>
            </p:cNvPr>
            <p:cNvSpPr/>
            <p:nvPr/>
          </p:nvSpPr>
          <p:spPr>
            <a:xfrm>
              <a:off x="6206558" y="4491491"/>
              <a:ext cx="362494" cy="362494"/>
            </a:xfrm>
            <a:prstGeom prst="ellipse">
              <a:avLst/>
            </a:prstGeom>
            <a:solidFill>
              <a:schemeClr val="bg1"/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9FFBDEBD-D702-4289-A473-2C3786206E76}"/>
                </a:ext>
              </a:extLst>
            </p:cNvPr>
            <p:cNvSpPr/>
            <p:nvPr/>
          </p:nvSpPr>
          <p:spPr>
            <a:xfrm>
              <a:off x="4217129" y="1766787"/>
              <a:ext cx="362494" cy="362494"/>
            </a:xfrm>
            <a:prstGeom prst="ellipse">
              <a:avLst/>
            </a:prstGeom>
            <a:solidFill>
              <a:schemeClr val="bg1"/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719C518A-0B7C-4015-9036-33A0DDDD9760}"/>
                </a:ext>
              </a:extLst>
            </p:cNvPr>
            <p:cNvSpPr/>
            <p:nvPr/>
          </p:nvSpPr>
          <p:spPr>
            <a:xfrm>
              <a:off x="5877222" y="2180161"/>
              <a:ext cx="362494" cy="362494"/>
            </a:xfrm>
            <a:prstGeom prst="ellipse">
              <a:avLst/>
            </a:prstGeom>
            <a:solidFill>
              <a:schemeClr val="bg1"/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F58265CF-0AE8-4BF3-88C6-268A16BAF207}"/>
                </a:ext>
              </a:extLst>
            </p:cNvPr>
            <p:cNvSpPr/>
            <p:nvPr/>
          </p:nvSpPr>
          <p:spPr>
            <a:xfrm>
              <a:off x="4840333" y="3298030"/>
              <a:ext cx="362494" cy="362494"/>
            </a:xfrm>
            <a:prstGeom prst="ellipse">
              <a:avLst/>
            </a:prstGeom>
            <a:solidFill>
              <a:schemeClr val="bg1"/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250730C8-5E89-44A0-AFF6-3D44E7E8FF6C}"/>
                </a:ext>
              </a:extLst>
            </p:cNvPr>
            <p:cNvSpPr/>
            <p:nvPr/>
          </p:nvSpPr>
          <p:spPr>
            <a:xfrm>
              <a:off x="2771775" y="5054281"/>
              <a:ext cx="362494" cy="362494"/>
            </a:xfrm>
            <a:prstGeom prst="ellipse">
              <a:avLst/>
            </a:prstGeom>
            <a:solidFill>
              <a:schemeClr val="bg1"/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4C8B20E0-C509-4DBE-8601-1306A498F10B}"/>
                </a:ext>
              </a:extLst>
            </p:cNvPr>
            <p:cNvSpPr/>
            <p:nvPr/>
          </p:nvSpPr>
          <p:spPr>
            <a:xfrm>
              <a:off x="2324100" y="2667886"/>
              <a:ext cx="362494" cy="362494"/>
            </a:xfrm>
            <a:prstGeom prst="ellipse">
              <a:avLst/>
            </a:prstGeom>
            <a:solidFill>
              <a:schemeClr val="bg1"/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100" name="Titre 1">
            <a:extLst>
              <a:ext uri="{FF2B5EF4-FFF2-40B4-BE49-F238E27FC236}">
                <a16:creationId xmlns:a16="http://schemas.microsoft.com/office/drawing/2014/main" id="{E1BFB6B6-22C8-458F-8703-2E8BA5D42517}"/>
              </a:ext>
            </a:extLst>
          </p:cNvPr>
          <p:cNvSpPr txBox="1">
            <a:spLocks/>
          </p:cNvSpPr>
          <p:nvPr/>
        </p:nvSpPr>
        <p:spPr>
          <a:xfrm>
            <a:off x="557420" y="202378"/>
            <a:ext cx="8029160" cy="82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dirty="0">
                <a:solidFill>
                  <a:srgbClr val="FDF6E3"/>
                </a:solidFill>
                <a:latin typeface="Palatino Linotype" panose="02040502050505030304" pitchFamily="18" charset="0"/>
              </a:rPr>
              <a:t>Configuration model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16E185F1-8E72-4445-963B-B523856FE979}"/>
              </a:ext>
            </a:extLst>
          </p:cNvPr>
          <p:cNvGrpSpPr/>
          <p:nvPr/>
        </p:nvGrpSpPr>
        <p:grpSpPr>
          <a:xfrm>
            <a:off x="2443711" y="3278129"/>
            <a:ext cx="1604414" cy="1379543"/>
            <a:chOff x="2324100" y="1766787"/>
            <a:chExt cx="4244952" cy="3649988"/>
          </a:xfrm>
        </p:grpSpPr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CA1FEBFE-A6AC-4FEA-9FC9-F4DF4D24324C}"/>
                </a:ext>
              </a:extLst>
            </p:cNvPr>
            <p:cNvCxnSpPr>
              <a:cxnSpLocks/>
            </p:cNvCxnSpPr>
            <p:nvPr/>
          </p:nvCxnSpPr>
          <p:spPr>
            <a:xfrm>
              <a:off x="2543166" y="2855594"/>
              <a:ext cx="394349" cy="2348766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E6089759-41F7-4C8A-A21C-BA9C50FEA5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43166" y="1945959"/>
              <a:ext cx="1834798" cy="909635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683AA953-24C6-40F4-9137-24496824C4A2}"/>
                </a:ext>
              </a:extLst>
            </p:cNvPr>
            <p:cNvCxnSpPr>
              <a:cxnSpLocks/>
            </p:cNvCxnSpPr>
            <p:nvPr/>
          </p:nvCxnSpPr>
          <p:spPr>
            <a:xfrm>
              <a:off x="4398376" y="1972411"/>
              <a:ext cx="623204" cy="1456589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91A81E20-6D79-4047-B75B-8FE09828169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07728" y="4190114"/>
              <a:ext cx="1854972" cy="480242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AC0ECDC1-B792-414E-8557-873D609F44F0}"/>
                </a:ext>
              </a:extLst>
            </p:cNvPr>
            <p:cNvCxnSpPr>
              <a:cxnSpLocks/>
            </p:cNvCxnSpPr>
            <p:nvPr/>
          </p:nvCxnSpPr>
          <p:spPr>
            <a:xfrm>
              <a:off x="2602483" y="2902631"/>
              <a:ext cx="1862567" cy="1287483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6804CDB1-3658-46CF-B40B-50881E497D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1712" y="4174716"/>
              <a:ext cx="1417266" cy="100045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2CE05BE9-6EB4-4DBE-B8DD-379E5B6F7A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07728" y="1945960"/>
              <a:ext cx="1618752" cy="42386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BD7B787A-CD8A-4FE5-B770-00276290912B}"/>
                </a:ext>
              </a:extLst>
            </p:cNvPr>
            <p:cNvSpPr/>
            <p:nvPr/>
          </p:nvSpPr>
          <p:spPr>
            <a:xfrm>
              <a:off x="4294692" y="3960789"/>
              <a:ext cx="362494" cy="362494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4A92A164-AF20-4AF8-B1C2-9ED140A03DB8}"/>
                </a:ext>
              </a:extLst>
            </p:cNvPr>
            <p:cNvSpPr/>
            <p:nvPr/>
          </p:nvSpPr>
          <p:spPr>
            <a:xfrm>
              <a:off x="6206558" y="4491491"/>
              <a:ext cx="362494" cy="362494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F6F5BE2B-1CC9-4AD8-9955-D0341DAEAC38}"/>
                </a:ext>
              </a:extLst>
            </p:cNvPr>
            <p:cNvSpPr/>
            <p:nvPr/>
          </p:nvSpPr>
          <p:spPr>
            <a:xfrm>
              <a:off x="4217129" y="1766787"/>
              <a:ext cx="362494" cy="362494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42F84B48-2C0F-4290-8574-67BE96FCFFCD}"/>
                </a:ext>
              </a:extLst>
            </p:cNvPr>
            <p:cNvSpPr/>
            <p:nvPr/>
          </p:nvSpPr>
          <p:spPr>
            <a:xfrm>
              <a:off x="5877222" y="2180161"/>
              <a:ext cx="362494" cy="362494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76D86988-2CCD-4166-B19A-84286D7C4760}"/>
                </a:ext>
              </a:extLst>
            </p:cNvPr>
            <p:cNvSpPr/>
            <p:nvPr/>
          </p:nvSpPr>
          <p:spPr>
            <a:xfrm>
              <a:off x="4840333" y="3298030"/>
              <a:ext cx="362494" cy="362494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E8AFA921-4D28-40A3-9F75-FBDE1F69B733}"/>
                </a:ext>
              </a:extLst>
            </p:cNvPr>
            <p:cNvSpPr/>
            <p:nvPr/>
          </p:nvSpPr>
          <p:spPr>
            <a:xfrm>
              <a:off x="2771775" y="5054281"/>
              <a:ext cx="362494" cy="362494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FB71E7AA-CB9D-4183-B1B4-BFA4E49BAABD}"/>
                </a:ext>
              </a:extLst>
            </p:cNvPr>
            <p:cNvSpPr/>
            <p:nvPr/>
          </p:nvSpPr>
          <p:spPr>
            <a:xfrm>
              <a:off x="2324100" y="2667886"/>
              <a:ext cx="362494" cy="362494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7" name="Groupe 86">
            <a:extLst>
              <a:ext uri="{FF2B5EF4-FFF2-40B4-BE49-F238E27FC236}">
                <a16:creationId xmlns:a16="http://schemas.microsoft.com/office/drawing/2014/main" id="{595280F8-E816-47BF-9EA4-F6B7335EA887}"/>
              </a:ext>
            </a:extLst>
          </p:cNvPr>
          <p:cNvGrpSpPr/>
          <p:nvPr/>
        </p:nvGrpSpPr>
        <p:grpSpPr>
          <a:xfrm>
            <a:off x="-67460" y="1580857"/>
            <a:ext cx="4915663" cy="929657"/>
            <a:chOff x="-67460" y="1580857"/>
            <a:chExt cx="4915663" cy="929657"/>
          </a:xfrm>
        </p:grpSpPr>
        <p:sp>
          <p:nvSpPr>
            <p:cNvPr id="38" name="Sous-titre 2">
              <a:extLst>
                <a:ext uri="{FF2B5EF4-FFF2-40B4-BE49-F238E27FC236}">
                  <a16:creationId xmlns:a16="http://schemas.microsoft.com/office/drawing/2014/main" id="{C5447692-FE98-48D5-822E-7CFD2BDDD042}"/>
                </a:ext>
              </a:extLst>
            </p:cNvPr>
            <p:cNvSpPr txBox="1">
              <a:spLocks/>
            </p:cNvSpPr>
            <p:nvPr/>
          </p:nvSpPr>
          <p:spPr>
            <a:xfrm>
              <a:off x="-67460" y="1580857"/>
              <a:ext cx="2425234" cy="9296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solidFill>
                    <a:srgbClr val="FDF6E3"/>
                  </a:solidFill>
                  <a:latin typeface="Palatino Linotype" panose="02040502050505030304" pitchFamily="18" charset="0"/>
                </a:rPr>
                <a:t>Degree sequence</a:t>
              </a:r>
            </a:p>
          </p:txBody>
        </p:sp>
        <p:sp>
          <p:nvSpPr>
            <p:cNvPr id="39" name="Sous-titre 2">
              <a:extLst>
                <a:ext uri="{FF2B5EF4-FFF2-40B4-BE49-F238E27FC236}">
                  <a16:creationId xmlns:a16="http://schemas.microsoft.com/office/drawing/2014/main" id="{CFC31C54-CC05-4FA8-93DA-0F9A94962561}"/>
                </a:ext>
              </a:extLst>
            </p:cNvPr>
            <p:cNvSpPr txBox="1">
              <a:spLocks/>
            </p:cNvSpPr>
            <p:nvPr/>
          </p:nvSpPr>
          <p:spPr>
            <a:xfrm>
              <a:off x="1890538" y="1796506"/>
              <a:ext cx="2957665" cy="59486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solidFill>
                    <a:srgbClr val="FDF6E3"/>
                  </a:solidFill>
                  <a:latin typeface="Palatino Linotype" panose="02040502050505030304" pitchFamily="18" charset="0"/>
                </a:rPr>
                <a:t>3, 3, 3, 2, 1, 1, 1</a:t>
              </a: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9294810B-975E-4935-9F4F-EC5FF53604E3}"/>
              </a:ext>
            </a:extLst>
          </p:cNvPr>
          <p:cNvGrpSpPr/>
          <p:nvPr/>
        </p:nvGrpSpPr>
        <p:grpSpPr>
          <a:xfrm>
            <a:off x="-207744" y="5638821"/>
            <a:ext cx="6952882" cy="1242535"/>
            <a:chOff x="-207744" y="5638821"/>
            <a:chExt cx="6952882" cy="12425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Sous-titre 2">
                  <a:extLst>
                    <a:ext uri="{FF2B5EF4-FFF2-40B4-BE49-F238E27FC236}">
                      <a16:creationId xmlns:a16="http://schemas.microsoft.com/office/drawing/2014/main" id="{F5B451C1-D76D-4538-8867-5B1DE48D5CF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207744" y="5795259"/>
                  <a:ext cx="2957665" cy="92965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US" dirty="0">
                      <a:solidFill>
                        <a:srgbClr val="FDF6E3"/>
                      </a:solidFill>
                      <a:latin typeface="Palatino Linotype" panose="02040502050505030304" pitchFamily="18" charset="0"/>
                    </a:rPr>
                    <a:t>Degree distribution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CH" i="1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i="1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CH" i="1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a14:m>
                  <a:endParaRPr lang="en-US" dirty="0">
                    <a:solidFill>
                      <a:srgbClr val="FDF6E3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37" name="Sous-titre 2">
                  <a:extLst>
                    <a:ext uri="{FF2B5EF4-FFF2-40B4-BE49-F238E27FC236}">
                      <a16:creationId xmlns:a16="http://schemas.microsoft.com/office/drawing/2014/main" id="{F5B451C1-D76D-4538-8867-5B1DE48D5C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07744" y="5795259"/>
                  <a:ext cx="2957665" cy="929657"/>
                </a:xfrm>
                <a:prstGeom prst="rect">
                  <a:avLst/>
                </a:prstGeom>
                <a:blipFill>
                  <a:blip r:embed="rId2"/>
                  <a:stretch>
                    <a:fillRect t="-12500" b="-11184"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Sous-titre 2">
                  <a:extLst>
                    <a:ext uri="{FF2B5EF4-FFF2-40B4-BE49-F238E27FC236}">
                      <a16:creationId xmlns:a16="http://schemas.microsoft.com/office/drawing/2014/main" id="{54861C89-5FE1-4422-856D-B9BB432BD6C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325520" y="5638821"/>
                  <a:ext cx="3419618" cy="1242535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f>
                              <m:fPr>
                                <m:ctrlPr>
                                  <a:rPr lang="fr-CH" b="0" i="1" smtClean="0">
                                    <a:solidFill>
                                      <a:srgbClr val="FDF6E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CH" b="0" i="1" smtClean="0">
                                    <a:solidFill>
                                      <a:srgbClr val="FDF6E3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fr-CH" b="0" i="1" smtClean="0">
                                    <a:solidFill>
                                      <a:srgbClr val="FDF6E3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den>
                            </m:f>
                            <m: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fr-CH" b="0" i="1" smtClean="0">
                                    <a:solidFill>
                                      <a:srgbClr val="FDF6E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CH" b="0" i="1" smtClean="0">
                                    <a:solidFill>
                                      <a:srgbClr val="FDF6E3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fr-CH" b="0" i="1" smtClean="0">
                                    <a:solidFill>
                                      <a:srgbClr val="FDF6E3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den>
                            </m:f>
                            <m: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fr-CH" b="0" i="1" smtClean="0">
                                    <a:solidFill>
                                      <a:srgbClr val="FDF6E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CH" b="0" i="1" smtClean="0">
                                    <a:solidFill>
                                      <a:srgbClr val="FDF6E3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fr-CH" b="0" i="1" smtClean="0">
                                    <a:solidFill>
                                      <a:srgbClr val="FDF6E3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den>
                            </m:f>
                            <m: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, 0, …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srgbClr val="FDF6E3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91" name="Sous-titre 2">
                  <a:extLst>
                    <a:ext uri="{FF2B5EF4-FFF2-40B4-BE49-F238E27FC236}">
                      <a16:creationId xmlns:a16="http://schemas.microsoft.com/office/drawing/2014/main" id="{54861C89-5FE1-4422-856D-B9BB432BD6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5520" y="5638821"/>
                  <a:ext cx="3419618" cy="124253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3" name="Groupe 92">
            <a:extLst>
              <a:ext uri="{FF2B5EF4-FFF2-40B4-BE49-F238E27FC236}">
                <a16:creationId xmlns:a16="http://schemas.microsoft.com/office/drawing/2014/main" id="{53A96EAB-2A41-4E26-B80B-47B95F5A1E39}"/>
              </a:ext>
            </a:extLst>
          </p:cNvPr>
          <p:cNvGrpSpPr/>
          <p:nvPr/>
        </p:nvGrpSpPr>
        <p:grpSpPr>
          <a:xfrm>
            <a:off x="5505176" y="1612096"/>
            <a:ext cx="3106919" cy="3596762"/>
            <a:chOff x="5505176" y="1612096"/>
            <a:chExt cx="3106919" cy="3596762"/>
          </a:xfrm>
        </p:grpSpPr>
        <p:cxnSp>
          <p:nvCxnSpPr>
            <p:cNvPr id="77" name="Connecteur droit 76">
              <a:extLst>
                <a:ext uri="{FF2B5EF4-FFF2-40B4-BE49-F238E27FC236}">
                  <a16:creationId xmlns:a16="http://schemas.microsoft.com/office/drawing/2014/main" id="{30319A37-5114-4776-986B-68735F164643}"/>
                </a:ext>
              </a:extLst>
            </p:cNvPr>
            <p:cNvCxnSpPr>
              <a:cxnSpLocks/>
            </p:cNvCxnSpPr>
            <p:nvPr/>
          </p:nvCxnSpPr>
          <p:spPr>
            <a:xfrm rot="15063115" flipV="1">
              <a:off x="5507136" y="3888060"/>
              <a:ext cx="508675" cy="22044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77">
              <a:extLst>
                <a:ext uri="{FF2B5EF4-FFF2-40B4-BE49-F238E27FC236}">
                  <a16:creationId xmlns:a16="http://schemas.microsoft.com/office/drawing/2014/main" id="{5B16B5DE-5A8A-439D-BBD1-C8986986A767}"/>
                </a:ext>
              </a:extLst>
            </p:cNvPr>
            <p:cNvCxnSpPr>
              <a:cxnSpLocks/>
            </p:cNvCxnSpPr>
            <p:nvPr/>
          </p:nvCxnSpPr>
          <p:spPr>
            <a:xfrm rot="15063115">
              <a:off x="7075519" y="3346828"/>
              <a:ext cx="371667" cy="399014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id="{E3CD8B80-06B8-4391-8BB4-550E1E956C04}"/>
                </a:ext>
              </a:extLst>
            </p:cNvPr>
            <p:cNvCxnSpPr>
              <a:cxnSpLocks/>
            </p:cNvCxnSpPr>
            <p:nvPr/>
          </p:nvCxnSpPr>
          <p:spPr>
            <a:xfrm rot="15063115">
              <a:off x="7461705" y="4467560"/>
              <a:ext cx="149047" cy="887735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41">
              <a:extLst>
                <a:ext uri="{FF2B5EF4-FFF2-40B4-BE49-F238E27FC236}">
                  <a16:creationId xmlns:a16="http://schemas.microsoft.com/office/drawing/2014/main" id="{0C5C5A86-F651-4BA0-B112-A899D5490A99}"/>
                </a:ext>
              </a:extLst>
            </p:cNvPr>
            <p:cNvCxnSpPr>
              <a:cxnSpLocks/>
            </p:cNvCxnSpPr>
            <p:nvPr/>
          </p:nvCxnSpPr>
          <p:spPr>
            <a:xfrm rot="15063115" flipH="1">
              <a:off x="6518696" y="4682008"/>
              <a:ext cx="693477" cy="343804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42">
              <a:extLst>
                <a:ext uri="{FF2B5EF4-FFF2-40B4-BE49-F238E27FC236}">
                  <a16:creationId xmlns:a16="http://schemas.microsoft.com/office/drawing/2014/main" id="{E725139B-1610-4536-8ADB-0C2D324B7B86}"/>
                </a:ext>
              </a:extLst>
            </p:cNvPr>
            <p:cNvCxnSpPr>
              <a:cxnSpLocks/>
              <a:endCxn id="59" idx="3"/>
            </p:cNvCxnSpPr>
            <p:nvPr/>
          </p:nvCxnSpPr>
          <p:spPr>
            <a:xfrm rot="15063115" flipV="1">
              <a:off x="6049784" y="4180389"/>
              <a:ext cx="510502" cy="442562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43">
              <a:extLst>
                <a:ext uri="{FF2B5EF4-FFF2-40B4-BE49-F238E27FC236}">
                  <a16:creationId xmlns:a16="http://schemas.microsoft.com/office/drawing/2014/main" id="{103DCD79-0210-46D9-A636-17A038423861}"/>
                </a:ext>
              </a:extLst>
            </p:cNvPr>
            <p:cNvCxnSpPr>
              <a:cxnSpLocks/>
              <a:stCxn id="49" idx="2"/>
            </p:cNvCxnSpPr>
            <p:nvPr/>
          </p:nvCxnSpPr>
          <p:spPr>
            <a:xfrm rot="15063115" flipH="1">
              <a:off x="7040463" y="4020001"/>
              <a:ext cx="449106" cy="81701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>
              <a:extLst>
                <a:ext uri="{FF2B5EF4-FFF2-40B4-BE49-F238E27FC236}">
                  <a16:creationId xmlns:a16="http://schemas.microsoft.com/office/drawing/2014/main" id="{A1DB42E6-A18A-4D9B-8C40-D08D5D1DDE69}"/>
                </a:ext>
              </a:extLst>
            </p:cNvPr>
            <p:cNvCxnSpPr>
              <a:cxnSpLocks/>
            </p:cNvCxnSpPr>
            <p:nvPr/>
          </p:nvCxnSpPr>
          <p:spPr>
            <a:xfrm rot="15063115">
              <a:off x="6913990" y="4443840"/>
              <a:ext cx="703972" cy="486615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45">
              <a:extLst>
                <a:ext uri="{FF2B5EF4-FFF2-40B4-BE49-F238E27FC236}">
                  <a16:creationId xmlns:a16="http://schemas.microsoft.com/office/drawing/2014/main" id="{576B162F-1DE5-482A-A8DA-0A110B622527}"/>
                </a:ext>
              </a:extLst>
            </p:cNvPr>
            <p:cNvCxnSpPr>
              <a:cxnSpLocks/>
            </p:cNvCxnSpPr>
            <p:nvPr/>
          </p:nvCxnSpPr>
          <p:spPr>
            <a:xfrm rot="15063115" flipH="1">
              <a:off x="7377457" y="4289303"/>
              <a:ext cx="535667" cy="378131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46">
              <a:extLst>
                <a:ext uri="{FF2B5EF4-FFF2-40B4-BE49-F238E27FC236}">
                  <a16:creationId xmlns:a16="http://schemas.microsoft.com/office/drawing/2014/main" id="{8C856D46-964A-43B5-B65D-2CDD8A27D341}"/>
                </a:ext>
              </a:extLst>
            </p:cNvPr>
            <p:cNvCxnSpPr>
              <a:cxnSpLocks/>
            </p:cNvCxnSpPr>
            <p:nvPr/>
          </p:nvCxnSpPr>
          <p:spPr>
            <a:xfrm rot="15063115" flipH="1" flipV="1">
              <a:off x="6244850" y="4139948"/>
              <a:ext cx="611820" cy="160201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D9498B69-167F-419D-A3D8-002AAECF4656}"/>
                </a:ext>
              </a:extLst>
            </p:cNvPr>
            <p:cNvSpPr/>
            <p:nvPr/>
          </p:nvSpPr>
          <p:spPr>
            <a:xfrm rot="15063115">
              <a:off x="7294778" y="4208733"/>
              <a:ext cx="137008" cy="13700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1F99914F-BBAB-4FBA-B8B5-17EE3848DE88}"/>
                </a:ext>
              </a:extLst>
            </p:cNvPr>
            <p:cNvSpPr/>
            <p:nvPr/>
          </p:nvSpPr>
          <p:spPr>
            <a:xfrm rot="15063115">
              <a:off x="7062716" y="3728434"/>
              <a:ext cx="137008" cy="13700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DC07645C-9562-48E6-B98A-E8F8D1359509}"/>
                </a:ext>
              </a:extLst>
            </p:cNvPr>
            <p:cNvSpPr/>
            <p:nvPr/>
          </p:nvSpPr>
          <p:spPr>
            <a:xfrm rot="15063115">
              <a:off x="6519990" y="4505724"/>
              <a:ext cx="137008" cy="13700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4A3D71FE-C58C-41C5-BA8C-D5C60832DA9B}"/>
                </a:ext>
              </a:extLst>
            </p:cNvPr>
            <p:cNvSpPr/>
            <p:nvPr/>
          </p:nvSpPr>
          <p:spPr>
            <a:xfrm rot="15063115">
              <a:off x="6464023" y="3861546"/>
              <a:ext cx="137008" cy="13700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11D66EE9-CFB2-4FEB-9EDC-A603A86C4993}"/>
                </a:ext>
              </a:extLst>
            </p:cNvPr>
            <p:cNvSpPr/>
            <p:nvPr/>
          </p:nvSpPr>
          <p:spPr>
            <a:xfrm rot="15063115">
              <a:off x="5882813" y="4133512"/>
              <a:ext cx="137008" cy="13700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1D9DEFBB-9E98-47AB-A4D2-AC1E4D1A9BAF}"/>
                </a:ext>
              </a:extLst>
            </p:cNvPr>
            <p:cNvSpPr/>
            <p:nvPr/>
          </p:nvSpPr>
          <p:spPr>
            <a:xfrm rot="15063115">
              <a:off x="7872580" y="4618941"/>
              <a:ext cx="137008" cy="13700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552E3FBA-E098-49EF-99B5-F43719B91203}"/>
                </a:ext>
              </a:extLst>
            </p:cNvPr>
            <p:cNvSpPr/>
            <p:nvPr/>
          </p:nvSpPr>
          <p:spPr>
            <a:xfrm rot="15063115">
              <a:off x="7074439" y="5071850"/>
              <a:ext cx="137008" cy="13700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69" name="Connecteur droit 68">
              <a:extLst>
                <a:ext uri="{FF2B5EF4-FFF2-40B4-BE49-F238E27FC236}">
                  <a16:creationId xmlns:a16="http://schemas.microsoft.com/office/drawing/2014/main" id="{29DA400A-04E3-46DF-AFB0-2921A335DF80}"/>
                </a:ext>
              </a:extLst>
            </p:cNvPr>
            <p:cNvCxnSpPr>
              <a:cxnSpLocks/>
              <a:stCxn id="58" idx="0"/>
              <a:endCxn id="59" idx="4"/>
            </p:cNvCxnSpPr>
            <p:nvPr/>
          </p:nvCxnSpPr>
          <p:spPr>
            <a:xfrm rot="15063115" flipH="1" flipV="1">
              <a:off x="6207670" y="3815523"/>
              <a:ext cx="68504" cy="501019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75">
              <a:extLst>
                <a:ext uri="{FF2B5EF4-FFF2-40B4-BE49-F238E27FC236}">
                  <a16:creationId xmlns:a16="http://schemas.microsoft.com/office/drawing/2014/main" id="{1BD40F2C-9535-4633-A646-9CB2D6FD46BB}"/>
                </a:ext>
              </a:extLst>
            </p:cNvPr>
            <p:cNvCxnSpPr>
              <a:cxnSpLocks/>
              <a:stCxn id="49" idx="0"/>
              <a:endCxn id="58" idx="4"/>
            </p:cNvCxnSpPr>
            <p:nvPr/>
          </p:nvCxnSpPr>
          <p:spPr>
            <a:xfrm rot="15063115" flipV="1">
              <a:off x="6797622" y="3627261"/>
              <a:ext cx="68504" cy="472466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3D53257A-C572-4C92-AA48-C38E67CFCD4B}"/>
                </a:ext>
              </a:extLst>
            </p:cNvPr>
            <p:cNvSpPr/>
            <p:nvPr/>
          </p:nvSpPr>
          <p:spPr>
            <a:xfrm rot="15063115">
              <a:off x="7336336" y="3222643"/>
              <a:ext cx="137008" cy="13700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EE25721C-D2B0-4E60-B7E7-68F757BBF2F4}"/>
                </a:ext>
              </a:extLst>
            </p:cNvPr>
            <p:cNvSpPr/>
            <p:nvPr/>
          </p:nvSpPr>
          <p:spPr>
            <a:xfrm rot="15063115">
              <a:off x="5505176" y="3722343"/>
              <a:ext cx="137008" cy="13700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82" name="Connecteur droit 81">
              <a:extLst>
                <a:ext uri="{FF2B5EF4-FFF2-40B4-BE49-F238E27FC236}">
                  <a16:creationId xmlns:a16="http://schemas.microsoft.com/office/drawing/2014/main" id="{6B5D5820-FF67-4F43-B562-84D81BE5B370}"/>
                </a:ext>
              </a:extLst>
            </p:cNvPr>
            <p:cNvCxnSpPr>
              <a:cxnSpLocks/>
              <a:endCxn id="85" idx="1"/>
            </p:cNvCxnSpPr>
            <p:nvPr/>
          </p:nvCxnSpPr>
          <p:spPr>
            <a:xfrm rot="15063115">
              <a:off x="8011563" y="3643719"/>
              <a:ext cx="188966" cy="531834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eur droit 82">
              <a:extLst>
                <a:ext uri="{FF2B5EF4-FFF2-40B4-BE49-F238E27FC236}">
                  <a16:creationId xmlns:a16="http://schemas.microsoft.com/office/drawing/2014/main" id="{A4C2505A-3804-4D51-883C-2BE69C23CF25}"/>
                </a:ext>
              </a:extLst>
            </p:cNvPr>
            <p:cNvCxnSpPr>
              <a:cxnSpLocks/>
              <a:stCxn id="84" idx="2"/>
            </p:cNvCxnSpPr>
            <p:nvPr/>
          </p:nvCxnSpPr>
          <p:spPr>
            <a:xfrm rot="15063115" flipH="1">
              <a:off x="7835108" y="3296379"/>
              <a:ext cx="642416" cy="171665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CADEA55A-8B77-4104-98C2-8D617BA51580}"/>
                </a:ext>
              </a:extLst>
            </p:cNvPr>
            <p:cNvSpPr/>
            <p:nvPr/>
          </p:nvSpPr>
          <p:spPr>
            <a:xfrm rot="15063115">
              <a:off x="7880087" y="2972983"/>
              <a:ext cx="137008" cy="13700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7BC59624-9E57-4586-B6A5-8C2137A454A2}"/>
                </a:ext>
              </a:extLst>
            </p:cNvPr>
            <p:cNvSpPr/>
            <p:nvPr/>
          </p:nvSpPr>
          <p:spPr>
            <a:xfrm rot="15063115">
              <a:off x="8288456" y="3603879"/>
              <a:ext cx="137008" cy="13700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A316E0D1-FD23-46E0-8B31-B541132C68DA}"/>
                </a:ext>
              </a:extLst>
            </p:cNvPr>
            <p:cNvSpPr/>
            <p:nvPr/>
          </p:nvSpPr>
          <p:spPr>
            <a:xfrm rot="15063115">
              <a:off x="7819045" y="4031154"/>
              <a:ext cx="137008" cy="13700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0" name="Sous-titre 2">
              <a:extLst>
                <a:ext uri="{FF2B5EF4-FFF2-40B4-BE49-F238E27FC236}">
                  <a16:creationId xmlns:a16="http://schemas.microsoft.com/office/drawing/2014/main" id="{021A6E1C-CB6E-4025-AB19-22C67DC1FE1B}"/>
                </a:ext>
              </a:extLst>
            </p:cNvPr>
            <p:cNvSpPr txBox="1">
              <a:spLocks/>
            </p:cNvSpPr>
            <p:nvPr/>
          </p:nvSpPr>
          <p:spPr>
            <a:xfrm>
              <a:off x="5758659" y="1612096"/>
              <a:ext cx="2853436" cy="86718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solidFill>
                    <a:srgbClr val="FDF6E3"/>
                  </a:solidFill>
                  <a:latin typeface="Palatino Linotype" panose="02040502050505030304" pitchFamily="18" charset="0"/>
                </a:rPr>
                <a:t>3, 3, 3, 3, 3, 3, 2, 2, 1, 1, 1, 1, 1, 1</a:t>
              </a:r>
            </a:p>
          </p:txBody>
        </p:sp>
        <p:cxnSp>
          <p:nvCxnSpPr>
            <p:cNvPr id="97" name="Connecteur droit 96">
              <a:extLst>
                <a:ext uri="{FF2B5EF4-FFF2-40B4-BE49-F238E27FC236}">
                  <a16:creationId xmlns:a16="http://schemas.microsoft.com/office/drawing/2014/main" id="{09E8C5C1-40AE-489C-B152-8308837DA217}"/>
                </a:ext>
              </a:extLst>
            </p:cNvPr>
            <p:cNvCxnSpPr>
              <a:cxnSpLocks/>
            </p:cNvCxnSpPr>
            <p:nvPr/>
          </p:nvCxnSpPr>
          <p:spPr>
            <a:xfrm>
              <a:off x="6089729" y="3395400"/>
              <a:ext cx="609809" cy="53488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C80247DD-BA00-4CCF-9730-F43F71D3A238}"/>
                </a:ext>
              </a:extLst>
            </p:cNvPr>
            <p:cNvSpPr/>
            <p:nvPr/>
          </p:nvSpPr>
          <p:spPr>
            <a:xfrm rot="15063115">
              <a:off x="6018375" y="3348687"/>
              <a:ext cx="137008" cy="13700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A947711E-0AE3-48D8-8DF4-C954534A9CB8}"/>
                </a:ext>
              </a:extLst>
            </p:cNvPr>
            <p:cNvSpPr/>
            <p:nvPr/>
          </p:nvSpPr>
          <p:spPr>
            <a:xfrm rot="15063115">
              <a:off x="6637140" y="3386825"/>
              <a:ext cx="137008" cy="13700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</p:spTree>
    <p:extLst>
      <p:ext uri="{BB962C8B-B14F-4D97-AF65-F5344CB8AC3E}">
        <p14:creationId xmlns:p14="http://schemas.microsoft.com/office/powerpoint/2010/main" val="1739183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itre 1">
                <a:extLst>
                  <a:ext uri="{FF2B5EF4-FFF2-40B4-BE49-F238E27FC236}">
                    <a16:creationId xmlns:a16="http://schemas.microsoft.com/office/drawing/2014/main" id="{E1BFB6B6-22C8-458F-8703-2E8BA5D425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420" y="202378"/>
                <a:ext cx="8029160" cy="82315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fr-CH" dirty="0">
                    <a:solidFill>
                      <a:srgbClr val="FDF6E3"/>
                    </a:solidFill>
                    <a:latin typeface="Palatino Linotype" panose="02040502050505030304" pitchFamily="18" charset="0"/>
                  </a:rPr>
                  <a:t>Large </a:t>
                </a:r>
                <a14:m>
                  <m:oMath xmlns:m="http://schemas.openxmlformats.org/officeDocument/2006/math">
                    <m:r>
                      <a:rPr lang="fr-CH" b="0" i="1" smtClean="0">
                        <a:solidFill>
                          <a:srgbClr val="FDF6E3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CH" dirty="0">
                    <a:solidFill>
                      <a:srgbClr val="FDF6E3"/>
                    </a:solidFill>
                    <a:latin typeface="Palatino Linotype" panose="02040502050505030304" pitchFamily="18" charset="0"/>
                  </a:rPr>
                  <a:t> limit</a:t>
                </a:r>
              </a:p>
            </p:txBody>
          </p:sp>
        </mc:Choice>
        <mc:Fallback xmlns="">
          <p:sp>
            <p:nvSpPr>
              <p:cNvPr id="100" name="Titre 1">
                <a:extLst>
                  <a:ext uri="{FF2B5EF4-FFF2-40B4-BE49-F238E27FC236}">
                    <a16:creationId xmlns:a16="http://schemas.microsoft.com/office/drawing/2014/main" id="{E1BFB6B6-22C8-458F-8703-2E8BA5D42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20" y="202378"/>
                <a:ext cx="8029160" cy="823151"/>
              </a:xfrm>
              <a:prstGeom prst="rect">
                <a:avLst/>
              </a:prstGeom>
              <a:blipFill>
                <a:blip r:embed="rId4"/>
                <a:stretch>
                  <a:fillRect t="-14074" b="-2666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id="{67635F48-E65C-4A3D-B7C1-6D1D6CD47A6E}"/>
              </a:ext>
            </a:extLst>
          </p:cNvPr>
          <p:cNvSpPr txBox="1"/>
          <p:nvPr/>
        </p:nvSpPr>
        <p:spPr>
          <a:xfrm>
            <a:off x="3948112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Sous-titre 2">
                <a:extLst>
                  <a:ext uri="{FF2B5EF4-FFF2-40B4-BE49-F238E27FC236}">
                    <a16:creationId xmlns:a16="http://schemas.microsoft.com/office/drawing/2014/main" id="{0894CDC8-40C0-4EBE-872F-55BF67A124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53350" y="2930728"/>
                <a:ext cx="3457305" cy="7370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dirty="0">
                    <a:solidFill>
                      <a:srgbClr val="FDF6E3"/>
                    </a:solidFill>
                    <a:latin typeface="Palatino Linotype" panose="02040502050505030304" pitchFamily="18" charset="0"/>
                  </a:rPr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i="1">
                            <a:solidFill>
                              <a:srgbClr val="FDF6E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solidFill>
                              <a:srgbClr val="FDF6E3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CH" i="1">
                            <a:solidFill>
                              <a:srgbClr val="FDF6E3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fr-CH" dirty="0">
                  <a:solidFill>
                    <a:srgbClr val="FDF6E3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23" name="Sous-titre 2">
                <a:extLst>
                  <a:ext uri="{FF2B5EF4-FFF2-40B4-BE49-F238E27FC236}">
                    <a16:creationId xmlns:a16="http://schemas.microsoft.com/office/drawing/2014/main" id="{0894CDC8-40C0-4EBE-872F-55BF67A12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3350" y="2930728"/>
                <a:ext cx="3457305" cy="737067"/>
              </a:xfrm>
              <a:prstGeom prst="rect">
                <a:avLst/>
              </a:prstGeom>
              <a:blipFill>
                <a:blip r:embed="rId5"/>
                <a:stretch>
                  <a:fillRect t="-1487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ous-titre 2">
                <a:extLst>
                  <a:ext uri="{FF2B5EF4-FFF2-40B4-BE49-F238E27FC236}">
                    <a16:creationId xmlns:a16="http://schemas.microsoft.com/office/drawing/2014/main" id="{2E8B45B9-01BF-4AC8-B165-997B9FDFBD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53350" y="4017591"/>
                <a:ext cx="3457304" cy="1075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fr-CH" dirty="0">
                    <a:solidFill>
                      <a:srgbClr val="FDF6E3"/>
                    </a:solidFill>
                    <a:latin typeface="Palatino Linotype" panose="02040502050505030304" pitchFamily="18" charset="0"/>
                  </a:rPr>
                  <a:t>Keep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i="1">
                            <a:solidFill>
                              <a:srgbClr val="FDF6E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solidFill>
                              <a:srgbClr val="FDF6E3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CH" i="1">
                            <a:solidFill>
                              <a:srgbClr val="FDF6E3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CH" dirty="0">
                    <a:solidFill>
                      <a:srgbClr val="FDF6E3"/>
                    </a:solidFill>
                    <a:latin typeface="Palatino Linotype" panose="02040502050505030304" pitchFamily="18" charset="0"/>
                  </a:rPr>
                  <a:t> constant and let </a:t>
                </a:r>
                <a14:m>
                  <m:oMath xmlns:m="http://schemas.openxmlformats.org/officeDocument/2006/math">
                    <m:r>
                      <a:rPr lang="fr-CH" b="0" i="1" smtClean="0">
                        <a:solidFill>
                          <a:srgbClr val="FDF6E3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CH" b="0" i="1" smtClean="0">
                        <a:solidFill>
                          <a:srgbClr val="FDF6E3"/>
                        </a:solidFill>
                        <a:latin typeface="Cambria Math" panose="02040503050406030204" pitchFamily="18" charset="0"/>
                      </a:rPr>
                      <m:t> →∞</m:t>
                    </m:r>
                  </m:oMath>
                </a14:m>
                <a:endParaRPr lang="en-US" dirty="0">
                  <a:solidFill>
                    <a:srgbClr val="FDF6E3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2" name="Sous-titre 2">
                <a:extLst>
                  <a:ext uri="{FF2B5EF4-FFF2-40B4-BE49-F238E27FC236}">
                    <a16:creationId xmlns:a16="http://schemas.microsoft.com/office/drawing/2014/main" id="{2E8B45B9-01BF-4AC8-B165-997B9FDFB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3350" y="4017591"/>
                <a:ext cx="3457304" cy="1075000"/>
              </a:xfrm>
              <a:prstGeom prst="rect">
                <a:avLst/>
              </a:prstGeom>
              <a:blipFill>
                <a:blip r:embed="rId6"/>
                <a:stretch>
                  <a:fillRect t="-9659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network_growth">
            <a:hlinkClick r:id="" action="ppaction://media"/>
            <a:extLst>
              <a:ext uri="{FF2B5EF4-FFF2-40B4-BE49-F238E27FC236}">
                <a16:creationId xmlns:a16="http://schemas.microsoft.com/office/drawing/2014/main" id="{547D3B7E-C966-4A20-9F89-C85EAD8C325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01"/>
                </p14:media>
              </p:ext>
            </p:extLst>
          </p:nvPr>
        </p:nvPicPr>
        <p:blipFill rotWithShape="1">
          <a:blip r:embed="rId7"/>
          <a:srcRect l="21482" t="9865" r="17408" b="9022"/>
          <a:stretch/>
        </p:blipFill>
        <p:spPr>
          <a:xfrm>
            <a:off x="3501474" y="1025529"/>
            <a:ext cx="5349796" cy="5325652"/>
          </a:xfrm>
          <a:prstGeom prst="ellipse">
            <a:avLst/>
          </a:prstGeom>
        </p:spPr>
      </p:pic>
      <p:sp>
        <p:nvSpPr>
          <p:cNvPr id="4" name="Arc partiel 3">
            <a:extLst>
              <a:ext uri="{FF2B5EF4-FFF2-40B4-BE49-F238E27FC236}">
                <a16:creationId xmlns:a16="http://schemas.microsoft.com/office/drawing/2014/main" id="{09FAB50E-A628-4BA4-ACAA-0D54660A17EB}"/>
              </a:ext>
            </a:extLst>
          </p:cNvPr>
          <p:cNvSpPr/>
          <p:nvPr/>
        </p:nvSpPr>
        <p:spPr>
          <a:xfrm>
            <a:off x="3525618" y="1112429"/>
            <a:ext cx="5325652" cy="5325652"/>
          </a:xfrm>
          <a:prstGeom prst="pie">
            <a:avLst>
              <a:gd name="adj1" fmla="val 10759030"/>
              <a:gd name="adj2" fmla="val 17998747"/>
            </a:avLst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solidFill>
                <a:schemeClr val="tx1"/>
              </a:solidFill>
            </a:endParaRPr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F0E52A77-3B10-4D0D-A5C8-02C5FE7E08E4}"/>
              </a:ext>
            </a:extLst>
          </p:cNvPr>
          <p:cNvSpPr txBox="1">
            <a:spLocks/>
          </p:cNvSpPr>
          <p:nvPr/>
        </p:nvSpPr>
        <p:spPr>
          <a:xfrm>
            <a:off x="1114695" y="1290979"/>
            <a:ext cx="3457305" cy="7370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CH" dirty="0">
                <a:solidFill>
                  <a:schemeClr val="accent1"/>
                </a:solidFill>
                <a:latin typeface="Palatino Linotype" panose="02040502050505030304" pitchFamily="18" charset="0"/>
              </a:rPr>
              <a:t>Giant </a:t>
            </a:r>
            <a:r>
              <a:rPr lang="fr-CH" dirty="0" err="1">
                <a:solidFill>
                  <a:schemeClr val="accent1"/>
                </a:solidFill>
                <a:latin typeface="Palatino Linotype" panose="02040502050505030304" pitchFamily="18" charset="0"/>
              </a:rPr>
              <a:t>connected</a:t>
            </a:r>
            <a:r>
              <a:rPr lang="fr-CH" dirty="0">
                <a:solidFill>
                  <a:schemeClr val="accent1"/>
                </a:solidFill>
                <a:latin typeface="Palatino Linotype" panose="02040502050505030304" pitchFamily="18" charset="0"/>
              </a:rPr>
              <a:t> component (GCC)</a:t>
            </a:r>
          </a:p>
        </p:txBody>
      </p:sp>
      <p:sp>
        <p:nvSpPr>
          <p:cNvPr id="16" name="Arc partiel 15">
            <a:extLst>
              <a:ext uri="{FF2B5EF4-FFF2-40B4-BE49-F238E27FC236}">
                <a16:creationId xmlns:a16="http://schemas.microsoft.com/office/drawing/2014/main" id="{488F3012-D37F-4F59-90F1-EEAD1FD5DCF0}"/>
              </a:ext>
            </a:extLst>
          </p:cNvPr>
          <p:cNvSpPr/>
          <p:nvPr/>
        </p:nvSpPr>
        <p:spPr>
          <a:xfrm>
            <a:off x="3525618" y="1200897"/>
            <a:ext cx="5451215" cy="5451215"/>
          </a:xfrm>
          <a:prstGeom prst="pie">
            <a:avLst>
              <a:gd name="adj1" fmla="val 18058624"/>
              <a:gd name="adj2" fmla="val 10755683"/>
            </a:avLst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solidFill>
                <a:schemeClr val="tx1"/>
              </a:solidFill>
            </a:endParaRPr>
          </a:p>
        </p:txBody>
      </p:sp>
      <p:sp>
        <p:nvSpPr>
          <p:cNvPr id="17" name="Sous-titre 2">
            <a:extLst>
              <a:ext uri="{FF2B5EF4-FFF2-40B4-BE49-F238E27FC236}">
                <a16:creationId xmlns:a16="http://schemas.microsoft.com/office/drawing/2014/main" id="{30E97566-755B-4708-91BA-A01281899505}"/>
              </a:ext>
            </a:extLst>
          </p:cNvPr>
          <p:cNvSpPr txBox="1">
            <a:spLocks/>
          </p:cNvSpPr>
          <p:nvPr/>
        </p:nvSpPr>
        <p:spPr>
          <a:xfrm>
            <a:off x="1674062" y="5726579"/>
            <a:ext cx="3457305" cy="7370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CH" dirty="0" err="1">
                <a:solidFill>
                  <a:schemeClr val="accent2"/>
                </a:solidFill>
                <a:latin typeface="Palatino Linotype" panose="02040502050505030304" pitchFamily="18" charset="0"/>
              </a:rPr>
              <a:t>Finite</a:t>
            </a:r>
            <a:r>
              <a:rPr lang="fr-CH" dirty="0">
                <a:solidFill>
                  <a:schemeClr val="accent2"/>
                </a:solidFill>
                <a:latin typeface="Palatino Linotype" panose="02040502050505030304" pitchFamily="18" charset="0"/>
              </a:rPr>
              <a:t> size components</a:t>
            </a:r>
          </a:p>
        </p:txBody>
      </p:sp>
      <p:sp>
        <p:nvSpPr>
          <p:cNvPr id="18" name="Arc partiel 17">
            <a:extLst>
              <a:ext uri="{FF2B5EF4-FFF2-40B4-BE49-F238E27FC236}">
                <a16:creationId xmlns:a16="http://schemas.microsoft.com/office/drawing/2014/main" id="{5BA33E05-98D5-41AD-927D-5E0327474088}"/>
              </a:ext>
            </a:extLst>
          </p:cNvPr>
          <p:cNvSpPr/>
          <p:nvPr/>
        </p:nvSpPr>
        <p:spPr>
          <a:xfrm>
            <a:off x="3525618" y="1112429"/>
            <a:ext cx="5325652" cy="5325652"/>
          </a:xfrm>
          <a:prstGeom prst="pie">
            <a:avLst>
              <a:gd name="adj1" fmla="val 10759030"/>
              <a:gd name="adj2" fmla="val 17998747"/>
            </a:avLst>
          </a:prstGeom>
          <a:solidFill>
            <a:schemeClr val="accent1">
              <a:alpha val="9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Sous-titre 2">
                <a:extLst>
                  <a:ext uri="{FF2B5EF4-FFF2-40B4-BE49-F238E27FC236}">
                    <a16:creationId xmlns:a16="http://schemas.microsoft.com/office/drawing/2014/main" id="{C7F07509-36F5-4CD5-8DBD-2BD536117C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23116" y="2114946"/>
                <a:ext cx="2449158" cy="1075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fr-CH" dirty="0">
                    <a:solidFill>
                      <a:srgbClr val="FDF6E3"/>
                    </a:solidFill>
                    <a:latin typeface="Palatino Linotype" panose="02040502050505030304" pitchFamily="18" charset="0"/>
                  </a:rPr>
                  <a:t>Fraction </a:t>
                </a:r>
                <a14:m>
                  <m:oMath xmlns:m="http://schemas.openxmlformats.org/officeDocument/2006/math">
                    <m:r>
                      <a:rPr lang="fr-CH" b="0" i="1" smtClean="0">
                        <a:solidFill>
                          <a:srgbClr val="FDF6E3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solidFill>
                      <a:srgbClr val="FDF6E3"/>
                    </a:solidFill>
                    <a:latin typeface="Palatino Linotype" panose="02040502050505030304" pitchFamily="18" charset="0"/>
                  </a:rPr>
                  <a:t> of the network</a:t>
                </a:r>
              </a:p>
            </p:txBody>
          </p:sp>
        </mc:Choice>
        <mc:Fallback xmlns="">
          <p:sp>
            <p:nvSpPr>
              <p:cNvPr id="19" name="Sous-titre 2">
                <a:extLst>
                  <a:ext uri="{FF2B5EF4-FFF2-40B4-BE49-F238E27FC236}">
                    <a16:creationId xmlns:a16="http://schemas.microsoft.com/office/drawing/2014/main" id="{C7F07509-36F5-4CD5-8DBD-2BD536117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116" y="2114946"/>
                <a:ext cx="2449158" cy="1075000"/>
              </a:xfrm>
              <a:prstGeom prst="rect">
                <a:avLst/>
              </a:prstGeom>
              <a:blipFill>
                <a:blip r:embed="rId8"/>
                <a:stretch>
                  <a:fillRect t="-10227" r="-273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641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450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50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23" grpId="0"/>
      <p:bldP spid="12" grpId="0"/>
      <p:bldP spid="4" grpId="0" animBg="1"/>
      <p:bldP spid="14" grpId="0"/>
      <p:bldP spid="16" grpId="0" animBg="1"/>
      <p:bldP spid="17" grpId="0"/>
      <p:bldP spid="18" grpId="0" animBg="1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itre 1">
                <a:extLst>
                  <a:ext uri="{FF2B5EF4-FFF2-40B4-BE49-F238E27FC236}">
                    <a16:creationId xmlns:a16="http://schemas.microsoft.com/office/drawing/2014/main" id="{E1BFB6B6-22C8-458F-8703-2E8BA5D425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420" y="202378"/>
                <a:ext cx="8029160" cy="82315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fr-CH" dirty="0">
                    <a:solidFill>
                      <a:srgbClr val="FDF6E3"/>
                    </a:solidFill>
                    <a:latin typeface="Palatino Linotype" panose="02040502050505030304" pitchFamily="18" charset="0"/>
                  </a:rPr>
                  <a:t>GCC relative size </a:t>
                </a:r>
                <a14:m>
                  <m:oMath xmlns:m="http://schemas.openxmlformats.org/officeDocument/2006/math">
                    <m:r>
                      <a:rPr lang="fr-CH" b="0" i="1" smtClean="0">
                        <a:solidFill>
                          <a:srgbClr val="FDF6E3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fr-CH" dirty="0">
                  <a:solidFill>
                    <a:srgbClr val="FDF6E3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00" name="Titre 1">
                <a:extLst>
                  <a:ext uri="{FF2B5EF4-FFF2-40B4-BE49-F238E27FC236}">
                    <a16:creationId xmlns:a16="http://schemas.microsoft.com/office/drawing/2014/main" id="{E1BFB6B6-22C8-458F-8703-2E8BA5D42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20" y="202378"/>
                <a:ext cx="8029160" cy="823151"/>
              </a:xfrm>
              <a:prstGeom prst="rect">
                <a:avLst/>
              </a:prstGeom>
              <a:blipFill>
                <a:blip r:embed="rId2"/>
                <a:stretch>
                  <a:fillRect t="-14074" b="-2666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id="{67635F48-E65C-4A3D-B7C1-6D1D6CD47A6E}"/>
              </a:ext>
            </a:extLst>
          </p:cNvPr>
          <p:cNvSpPr txBox="1"/>
          <p:nvPr/>
        </p:nvSpPr>
        <p:spPr>
          <a:xfrm>
            <a:off x="3948112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ous-titre 2">
                <a:extLst>
                  <a:ext uri="{FF2B5EF4-FFF2-40B4-BE49-F238E27FC236}">
                    <a16:creationId xmlns:a16="http://schemas.microsoft.com/office/drawing/2014/main" id="{D4B0494D-C659-49F0-A844-9F5766208A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55632" y="1884229"/>
                <a:ext cx="3526454" cy="12228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i="1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fr-CH" i="1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fr-CH" i="1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i="1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fr-CH" i="1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CH" i="1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CH" i="1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CH" i="1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i="1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CH" i="1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fr-CH" i="1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CH" i="1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H" i="1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fr-CH" i="1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fr-CH" b="0" dirty="0">
                  <a:solidFill>
                    <a:srgbClr val="FDF6E3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8" name="Sous-titre 2">
                <a:extLst>
                  <a:ext uri="{FF2B5EF4-FFF2-40B4-BE49-F238E27FC236}">
                    <a16:creationId xmlns:a16="http://schemas.microsoft.com/office/drawing/2014/main" id="{D4B0494D-C659-49F0-A844-9F5766208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632" y="1884229"/>
                <a:ext cx="3526454" cy="12228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ous-titre 2">
                <a:extLst>
                  <a:ext uri="{FF2B5EF4-FFF2-40B4-BE49-F238E27FC236}">
                    <a16:creationId xmlns:a16="http://schemas.microsoft.com/office/drawing/2014/main" id="{3C346820-51B5-448A-9662-C1CBFA7E4E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47987" y="1884229"/>
                <a:ext cx="3287372" cy="12228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CH" b="0" i="1" smtClean="0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CH" b="0" i="1" smtClean="0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fr-CH" b="0" i="1" smtClean="0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fr-CH" i="1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fr-CH" i="1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CH" i="1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fr-CH" i="1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fr-CH" i="1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fr-CH" i="1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i="1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fr-CH" i="1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CH" i="1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fr-CH" i="1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fr-CH" i="1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fr-CH" i="1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i="1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CH" b="0" dirty="0">
                  <a:solidFill>
                    <a:srgbClr val="FDF6E3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1" name="Sous-titre 2">
                <a:extLst>
                  <a:ext uri="{FF2B5EF4-FFF2-40B4-BE49-F238E27FC236}">
                    <a16:creationId xmlns:a16="http://schemas.microsoft.com/office/drawing/2014/main" id="{3C346820-51B5-448A-9662-C1CBFA7E4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987" y="1884229"/>
                <a:ext cx="3287372" cy="12228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ous-titre 2">
            <a:extLst>
              <a:ext uri="{FF2B5EF4-FFF2-40B4-BE49-F238E27FC236}">
                <a16:creationId xmlns:a16="http://schemas.microsoft.com/office/drawing/2014/main" id="{38718EBF-3349-4EE5-B2BF-4AA388FC6727}"/>
              </a:ext>
            </a:extLst>
          </p:cNvPr>
          <p:cNvSpPr txBox="1">
            <a:spLocks/>
          </p:cNvSpPr>
          <p:nvPr/>
        </p:nvSpPr>
        <p:spPr>
          <a:xfrm>
            <a:off x="3356110" y="1257648"/>
            <a:ext cx="4670051" cy="929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FDF6E3"/>
                </a:solidFill>
                <a:latin typeface="Palatino Linotype" panose="02040502050505030304" pitchFamily="18" charset="0"/>
              </a:rPr>
              <a:t>Generating functions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F1C9531B-A31C-45E0-A750-9DA824F8D87B}"/>
              </a:ext>
            </a:extLst>
          </p:cNvPr>
          <p:cNvGrpSpPr/>
          <p:nvPr/>
        </p:nvGrpSpPr>
        <p:grpSpPr>
          <a:xfrm>
            <a:off x="398351" y="3233404"/>
            <a:ext cx="7801248" cy="1287855"/>
            <a:chOff x="398351" y="3233404"/>
            <a:chExt cx="7801248" cy="12878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Sous-titre 2">
                  <a:extLst>
                    <a:ext uri="{FF2B5EF4-FFF2-40B4-BE49-F238E27FC236}">
                      <a16:creationId xmlns:a16="http://schemas.microsoft.com/office/drawing/2014/main" id="{F45AA7A0-073B-4F62-804D-495FE2BCC90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379476" y="3448252"/>
                  <a:ext cx="1615852" cy="57720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fr-CH" b="0" i="1" smtClean="0">
                                    <a:solidFill>
                                      <a:srgbClr val="FDF6E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CH" b="0" i="1" smtClean="0">
                                    <a:solidFill>
                                      <a:srgbClr val="FDF6E3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fr-CH" b="0" i="1" smtClean="0">
                                    <a:solidFill>
                                      <a:srgbClr val="FDF6E3"/>
                                    </a:solidFill>
                                    <a:latin typeface="Cambria Math" panose="02040503050406030204" pitchFamily="18" charset="0"/>
                                  </a:rPr>
                                  <m:t> −1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fr-CH" b="0" dirty="0">
                    <a:solidFill>
                      <a:srgbClr val="FDF6E3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16" name="Sous-titre 2">
                  <a:extLst>
                    <a:ext uri="{FF2B5EF4-FFF2-40B4-BE49-F238E27FC236}">
                      <a16:creationId xmlns:a16="http://schemas.microsoft.com/office/drawing/2014/main" id="{F45AA7A0-073B-4F62-804D-495FE2BCC9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9476" y="3448252"/>
                  <a:ext cx="1615852" cy="57720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Sous-titre 2">
                  <a:extLst>
                    <a:ext uri="{FF2B5EF4-FFF2-40B4-BE49-F238E27FC236}">
                      <a16:creationId xmlns:a16="http://schemas.microsoft.com/office/drawing/2014/main" id="{2E0ED8DD-AA19-4469-BAFE-1D795DB506F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583747" y="3462361"/>
                  <a:ext cx="1615852" cy="57720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fr-CH" b="0" i="1" smtClean="0">
                                    <a:solidFill>
                                      <a:srgbClr val="FDF6E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CH" b="0" i="1" smtClean="0">
                                    <a:solidFill>
                                      <a:srgbClr val="FDF6E3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fr-CH" b="0" i="1" smtClean="0">
                                    <a:solidFill>
                                      <a:srgbClr val="FDF6E3"/>
                                    </a:solidFill>
                                    <a:latin typeface="Cambria Math" panose="02040503050406030204" pitchFamily="18" charset="0"/>
                                  </a:rPr>
                                  <m:t> −1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fr-CH" b="0" dirty="0">
                    <a:solidFill>
                      <a:srgbClr val="FDF6E3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17" name="Sous-titre 2">
                  <a:extLst>
                    <a:ext uri="{FF2B5EF4-FFF2-40B4-BE49-F238E27FC236}">
                      <a16:creationId xmlns:a16="http://schemas.microsoft.com/office/drawing/2014/main" id="{2E0ED8DD-AA19-4469-BAFE-1D795DB506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3747" y="3462361"/>
                  <a:ext cx="1615852" cy="57720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Sous-titre 2">
                  <a:extLst>
                    <a:ext uri="{FF2B5EF4-FFF2-40B4-BE49-F238E27FC236}">
                      <a16:creationId xmlns:a16="http://schemas.microsoft.com/office/drawing/2014/main" id="{C28F6B70-EC21-496A-BD00-3B5AF3C2163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8351" y="3233404"/>
                  <a:ext cx="1615852" cy="1287855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H" i="1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H" i="1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fr-CH" i="1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CH" i="1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  <m:f>
                          <m:fPr>
                            <m:ctrlP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fr-CH" b="0" i="1" smtClean="0">
                                    <a:solidFill>
                                      <a:srgbClr val="FDF6E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CH" b="0" i="1" smtClean="0">
                                    <a:solidFill>
                                      <a:srgbClr val="FDF6E3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fr-CH" b="0" i="1" smtClean="0">
                                    <a:solidFill>
                                      <a:srgbClr val="FDF6E3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oMath>
                    </m:oMathPara>
                  </a14:m>
                  <a:endParaRPr lang="fr-CH" b="0" dirty="0">
                    <a:solidFill>
                      <a:srgbClr val="FDF6E3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18" name="Sous-titre 2">
                  <a:extLst>
                    <a:ext uri="{FF2B5EF4-FFF2-40B4-BE49-F238E27FC236}">
                      <a16:creationId xmlns:a16="http://schemas.microsoft.com/office/drawing/2014/main" id="{C28F6B70-EC21-496A-BD00-3B5AF3C216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351" y="3233404"/>
                  <a:ext cx="1615852" cy="128785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EB61EA87-ECA2-4884-A18D-EC449B22A605}"/>
              </a:ext>
            </a:extLst>
          </p:cNvPr>
          <p:cNvCxnSpPr/>
          <p:nvPr/>
        </p:nvCxnSpPr>
        <p:spPr>
          <a:xfrm>
            <a:off x="557420" y="3064914"/>
            <a:ext cx="815201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e 4">
            <a:extLst>
              <a:ext uri="{FF2B5EF4-FFF2-40B4-BE49-F238E27FC236}">
                <a16:creationId xmlns:a16="http://schemas.microsoft.com/office/drawing/2014/main" id="{2F2483AF-1071-4022-9CC1-504DE5F5F78B}"/>
              </a:ext>
            </a:extLst>
          </p:cNvPr>
          <p:cNvGrpSpPr/>
          <p:nvPr/>
        </p:nvGrpSpPr>
        <p:grpSpPr>
          <a:xfrm>
            <a:off x="557420" y="5684537"/>
            <a:ext cx="8037471" cy="1297214"/>
            <a:chOff x="473379" y="4352769"/>
            <a:chExt cx="8037471" cy="1297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Sous-titre 2">
                  <a:extLst>
                    <a:ext uri="{FF2B5EF4-FFF2-40B4-BE49-F238E27FC236}">
                      <a16:creationId xmlns:a16="http://schemas.microsoft.com/office/drawing/2014/main" id="{3D630D50-6372-41A2-BE03-49C70C91CF1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73379" y="4362128"/>
                  <a:ext cx="1615852" cy="1287855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fr-CH" b="0" i="1" smtClean="0">
                                    <a:solidFill>
                                      <a:srgbClr val="FDF6E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CH" b="0" i="1" smtClean="0">
                                    <a:solidFill>
                                      <a:srgbClr val="FDF6E3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fr-CH" b="0" i="1" smtClean="0">
                                    <a:solidFill>
                                      <a:srgbClr val="FDF6E3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CH" b="0" i="1" smtClean="0">
                                    <a:solidFill>
                                      <a:srgbClr val="FDF6E3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p>
                            </m:sSup>
                          </m:num>
                          <m:den>
                            <m: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𝜁</m:t>
                            </m:r>
                            <m:d>
                              <m:dPr>
                                <m:ctrlPr>
                                  <a:rPr lang="fr-CH" b="0" i="1" smtClean="0">
                                    <a:solidFill>
                                      <a:srgbClr val="FDF6E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CH" b="0" i="1" smtClean="0">
                                    <a:solidFill>
                                      <a:srgbClr val="FDF6E3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d>
                          </m:den>
                        </m:f>
                      </m:oMath>
                    </m:oMathPara>
                  </a14:m>
                  <a:endParaRPr lang="fr-CH" b="0" dirty="0">
                    <a:solidFill>
                      <a:srgbClr val="FDF6E3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19" name="Sous-titre 2">
                  <a:extLst>
                    <a:ext uri="{FF2B5EF4-FFF2-40B4-BE49-F238E27FC236}">
                      <a16:creationId xmlns:a16="http://schemas.microsoft.com/office/drawing/2014/main" id="{3D630D50-6372-41A2-BE03-49C70C91C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379" y="4362128"/>
                  <a:ext cx="1615852" cy="128785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Sous-titre 2">
                  <a:extLst>
                    <a:ext uri="{FF2B5EF4-FFF2-40B4-BE49-F238E27FC236}">
                      <a16:creationId xmlns:a16="http://schemas.microsoft.com/office/drawing/2014/main" id="{FA903588-68E0-4EEB-BA2E-E9A6BE00C42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356110" y="4352769"/>
                  <a:ext cx="1615852" cy="104832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fr-CH" i="0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  <m:sSub>
                              <m:sSubPr>
                                <m:ctrlPr>
                                  <a:rPr lang="fr-CH" i="1">
                                    <a:solidFill>
                                      <a:srgbClr val="FDF6E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fr-CH" i="0">
                                    <a:solidFill>
                                      <a:srgbClr val="FDF6E3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e>
                              <m:sub>
                                <m:r>
                                  <a:rPr lang="fr-CH" i="1">
                                    <a:solidFill>
                                      <a:srgbClr val="FDF6E3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fr-CH" i="1">
                                    <a:solidFill>
                                      <a:srgbClr val="FDF6E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CH" i="1">
                                    <a:solidFill>
                                      <a:srgbClr val="FDF6E3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num>
                          <m:den>
                            <m: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𝜁</m:t>
                            </m:r>
                            <m:d>
                              <m:dPr>
                                <m:ctrlPr>
                                  <a:rPr lang="fr-CH" b="0" i="1" smtClean="0">
                                    <a:solidFill>
                                      <a:srgbClr val="FDF6E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CH" b="0" i="1" smtClean="0">
                                    <a:solidFill>
                                      <a:srgbClr val="FDF6E3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d>
                          </m:den>
                        </m:f>
                      </m:oMath>
                    </m:oMathPara>
                  </a14:m>
                  <a:endParaRPr lang="fr-CH" b="0" dirty="0">
                    <a:solidFill>
                      <a:srgbClr val="FDF6E3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20" name="Sous-titre 2">
                  <a:extLst>
                    <a:ext uri="{FF2B5EF4-FFF2-40B4-BE49-F238E27FC236}">
                      <a16:creationId xmlns:a16="http://schemas.microsoft.com/office/drawing/2014/main" id="{FA903588-68E0-4EEB-BA2E-E9A6BE00C4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6110" y="4352769"/>
                  <a:ext cx="1615852" cy="10483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Sous-titre 2">
                  <a:extLst>
                    <a:ext uri="{FF2B5EF4-FFF2-40B4-BE49-F238E27FC236}">
                      <a16:creationId xmlns:a16="http://schemas.microsoft.com/office/drawing/2014/main" id="{619AB1A7-C56F-482F-8725-139FA19A60B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117984" y="4362128"/>
                  <a:ext cx="2392866" cy="1132565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fr-CH" i="0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  <m:sSub>
                              <m:sSubPr>
                                <m:ctrlPr>
                                  <a:rPr lang="fr-CH" i="1">
                                    <a:solidFill>
                                      <a:srgbClr val="FDF6E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fr-CH" i="0">
                                    <a:solidFill>
                                      <a:srgbClr val="FDF6E3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e>
                              <m:sub>
                                <m:r>
                                  <a:rPr lang="fr-CH" i="1">
                                    <a:solidFill>
                                      <a:srgbClr val="FDF6E3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fr-CH" b="0" i="0" smtClean="0">
                                    <a:solidFill>
                                      <a:srgbClr val="FDF6E3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fr-CH" i="1">
                                    <a:solidFill>
                                      <a:srgbClr val="FDF6E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CH" i="1">
                                    <a:solidFill>
                                      <a:srgbClr val="FDF6E3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num>
                          <m:den>
                            <m: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𝜁</m:t>
                            </m:r>
                            <m:d>
                              <m:dPr>
                                <m:ctrlPr>
                                  <a:rPr lang="fr-CH" b="0" i="1" smtClean="0">
                                    <a:solidFill>
                                      <a:srgbClr val="FDF6E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CH" b="0" i="1" smtClean="0">
                                    <a:solidFill>
                                      <a:srgbClr val="FDF6E3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fr-CH" b="0" i="1" smtClean="0">
                                    <a:solidFill>
                                      <a:srgbClr val="FDF6E3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den>
                        </m:f>
                      </m:oMath>
                    </m:oMathPara>
                  </a14:m>
                  <a:endParaRPr lang="fr-CH" b="0" dirty="0">
                    <a:solidFill>
                      <a:srgbClr val="FDF6E3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21" name="Sous-titre 2">
                  <a:extLst>
                    <a:ext uri="{FF2B5EF4-FFF2-40B4-BE49-F238E27FC236}">
                      <a16:creationId xmlns:a16="http://schemas.microsoft.com/office/drawing/2014/main" id="{619AB1A7-C56F-482F-8725-139FA19A60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7984" y="4362128"/>
                  <a:ext cx="2392866" cy="11325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F7B50517-27E2-4CBE-B256-9D9392B5C27B}"/>
              </a:ext>
            </a:extLst>
          </p:cNvPr>
          <p:cNvGrpSpPr/>
          <p:nvPr/>
        </p:nvGrpSpPr>
        <p:grpSpPr>
          <a:xfrm>
            <a:off x="224827" y="4270522"/>
            <a:ext cx="8461582" cy="1183904"/>
            <a:chOff x="247852" y="5674096"/>
            <a:chExt cx="8461582" cy="11839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Sous-titre 2">
                  <a:extLst>
                    <a:ext uri="{FF2B5EF4-FFF2-40B4-BE49-F238E27FC236}">
                      <a16:creationId xmlns:a16="http://schemas.microsoft.com/office/drawing/2014/main" id="{8276508B-FD89-47D6-97D9-FD61D631A84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47852" y="5972832"/>
                  <a:ext cx="2431974" cy="88516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fr-CH" b="0" i="1" smtClean="0">
                            <a:solidFill>
                              <a:srgbClr val="FDF6E3"/>
                            </a:solidFill>
                            <a:latin typeface="Cambria Math" panose="02040503050406030204" pitchFamily="18" charset="0"/>
                          </a:rPr>
                          <m:t>(1 −</m:t>
                        </m:r>
                        <m:r>
                          <a:rPr lang="fr-CH" b="0" i="1" smtClean="0">
                            <a:solidFill>
                              <a:srgbClr val="FDF6E3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fr-CH" b="0" i="1" smtClean="0">
                            <a:solidFill>
                              <a:srgbClr val="FDF6E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CH" b="0" dirty="0">
                    <a:solidFill>
                      <a:srgbClr val="FDF6E3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22" name="Sous-titre 2">
                  <a:extLst>
                    <a:ext uri="{FF2B5EF4-FFF2-40B4-BE49-F238E27FC236}">
                      <a16:creationId xmlns:a16="http://schemas.microsoft.com/office/drawing/2014/main" id="{8276508B-FD89-47D6-97D9-FD61D631A8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852" y="5972832"/>
                  <a:ext cx="2431974" cy="88516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Sous-titre 2">
                  <a:extLst>
                    <a:ext uri="{FF2B5EF4-FFF2-40B4-BE49-F238E27FC236}">
                      <a16:creationId xmlns:a16="http://schemas.microsoft.com/office/drawing/2014/main" id="{08C51D5C-2762-49C5-815F-8DE671B7604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277460" y="5674096"/>
                  <a:ext cx="2431974" cy="1132565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CH" b="0" i="1" smtClean="0">
                                    <a:solidFill>
                                      <a:srgbClr val="FDF6E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fr-CH" b="0" i="1" smtClean="0">
                                        <a:solidFill>
                                          <a:srgbClr val="FDF6E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CH" b="0" i="1" smtClean="0">
                                        <a:solidFill>
                                          <a:srgbClr val="FDF6E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fr-CH" b="0" i="1" smtClean="0">
                                        <a:solidFill>
                                          <a:srgbClr val="FDF6E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num>
                                  <m:den>
                                    <m:r>
                                      <a:rPr lang="fr-CH" b="0" i="0" smtClean="0">
                                        <a:solidFill>
                                          <a:srgbClr val="FDF6E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1 −</m:t>
                                    </m:r>
                                    <m:r>
                                      <a:rPr lang="fr-CH" i="1">
                                        <a:solidFill>
                                          <a:srgbClr val="FDF6E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fr-CH" b="0" i="1" smtClean="0">
                                        <a:solidFill>
                                          <a:srgbClr val="FDF6E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fr-CH" b="0" i="0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fr-CH" b="0" dirty="0">
                    <a:solidFill>
                      <a:srgbClr val="FDF6E3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25" name="Sous-titre 2">
                  <a:extLst>
                    <a:ext uri="{FF2B5EF4-FFF2-40B4-BE49-F238E27FC236}">
                      <a16:creationId xmlns:a16="http://schemas.microsoft.com/office/drawing/2014/main" id="{08C51D5C-2762-49C5-815F-8DE671B76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7460" y="5674096"/>
                  <a:ext cx="2431974" cy="11325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Sous-titre 2">
                  <a:extLst>
                    <a:ext uri="{FF2B5EF4-FFF2-40B4-BE49-F238E27FC236}">
                      <a16:creationId xmlns:a16="http://schemas.microsoft.com/office/drawing/2014/main" id="{69F97D38-2C62-495F-B993-A9BA0F1C287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971268" y="5847388"/>
                  <a:ext cx="2431974" cy="88516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 fontScale="92500"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fr-CH" b="0" i="1" smtClean="0">
                                    <a:solidFill>
                                      <a:srgbClr val="FDF6E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CH" b="0" i="1" smtClean="0">
                                    <a:solidFill>
                                      <a:srgbClr val="FDF6E3"/>
                                    </a:solidFill>
                                    <a:latin typeface="Cambria Math" panose="02040503050406030204" pitchFamily="18" charset="0"/>
                                  </a:rPr>
                                  <m:t>1 −</m:t>
                                </m:r>
                                <m:r>
                                  <a:rPr lang="fr-CH" b="0" i="1" smtClean="0">
                                    <a:solidFill>
                                      <a:srgbClr val="FDF6E3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  <m: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num>
                          <m:den>
                            <m:r>
                              <a:rPr lang="fr-CH" b="0" i="0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fr-CH" i="1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</m:oMath>
                    </m:oMathPara>
                  </a14:m>
                  <a:endParaRPr lang="fr-CH" b="0" dirty="0">
                    <a:solidFill>
                      <a:srgbClr val="FDF6E3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26" name="Sous-titre 2">
                  <a:extLst>
                    <a:ext uri="{FF2B5EF4-FFF2-40B4-BE49-F238E27FC236}">
                      <a16:creationId xmlns:a16="http://schemas.microsoft.com/office/drawing/2014/main" id="{69F97D38-2C62-495F-B993-A9BA0F1C28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268" y="5847388"/>
                  <a:ext cx="2431974" cy="88516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40172974-8264-487E-9C63-91D2505510A3}"/>
              </a:ext>
            </a:extLst>
          </p:cNvPr>
          <p:cNvGrpSpPr/>
          <p:nvPr/>
        </p:nvGrpSpPr>
        <p:grpSpPr>
          <a:xfrm>
            <a:off x="-337875" y="1058667"/>
            <a:ext cx="3457305" cy="1778600"/>
            <a:chOff x="-337875" y="1058667"/>
            <a:chExt cx="3457305" cy="17786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Sous-titre 2">
                  <a:extLst>
                    <a:ext uri="{FF2B5EF4-FFF2-40B4-BE49-F238E27FC236}">
                      <a16:creationId xmlns:a16="http://schemas.microsoft.com/office/drawing/2014/main" id="{E9714558-D7BE-4284-AFE0-E250C9A1992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337875" y="2100200"/>
                  <a:ext cx="3457305" cy="73706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H" i="1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i="1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fr-CH" i="1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fr-CH" dirty="0">
                    <a:solidFill>
                      <a:srgbClr val="FDF6E3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14" name="Sous-titre 2">
                  <a:extLst>
                    <a:ext uri="{FF2B5EF4-FFF2-40B4-BE49-F238E27FC236}">
                      <a16:creationId xmlns:a16="http://schemas.microsoft.com/office/drawing/2014/main" id="{E9714558-D7BE-4284-AFE0-E250C9A199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37875" y="2100200"/>
                  <a:ext cx="3457305" cy="73706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Sous-titre 2">
              <a:extLst>
                <a:ext uri="{FF2B5EF4-FFF2-40B4-BE49-F238E27FC236}">
                  <a16:creationId xmlns:a16="http://schemas.microsoft.com/office/drawing/2014/main" id="{8C6EEF4C-6F1A-46C0-9C2C-6DA318508AE3}"/>
                </a:ext>
              </a:extLst>
            </p:cNvPr>
            <p:cNvSpPr txBox="1">
              <a:spLocks/>
            </p:cNvSpPr>
            <p:nvPr/>
          </p:nvSpPr>
          <p:spPr>
            <a:xfrm>
              <a:off x="-165936" y="1058667"/>
              <a:ext cx="3066430" cy="9296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solidFill>
                    <a:srgbClr val="FDF6E3"/>
                  </a:solidFill>
                  <a:latin typeface="Palatino Linotype" panose="02040502050505030304" pitchFamily="18" charset="0"/>
                </a:rPr>
                <a:t>Degree distribution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1063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lipse 8">
            <a:extLst>
              <a:ext uri="{FF2B5EF4-FFF2-40B4-BE49-F238E27FC236}">
                <a16:creationId xmlns:a16="http://schemas.microsoft.com/office/drawing/2014/main" id="{3FF619CC-D6BB-4147-A37A-694E05CEE9CF}"/>
              </a:ext>
            </a:extLst>
          </p:cNvPr>
          <p:cNvSpPr/>
          <p:nvPr/>
        </p:nvSpPr>
        <p:spPr>
          <a:xfrm>
            <a:off x="4390753" y="3481980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93E083D7-8AF1-4934-AAAB-B82C08F4D000}"/>
              </a:ext>
            </a:extLst>
          </p:cNvPr>
          <p:cNvSpPr txBox="1">
            <a:spLocks/>
          </p:cNvSpPr>
          <p:nvPr/>
        </p:nvSpPr>
        <p:spPr>
          <a:xfrm>
            <a:off x="557420" y="202378"/>
            <a:ext cx="8029160" cy="82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dirty="0">
                <a:solidFill>
                  <a:srgbClr val="FDF6E3"/>
                </a:solidFill>
                <a:latin typeface="Palatino Linotype" panose="02040502050505030304" pitchFamily="18" charset="0"/>
              </a:rPr>
              <a:t>Network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27EE4AF-0426-4CD7-9D8A-AE43FD082BD4}"/>
              </a:ext>
            </a:extLst>
          </p:cNvPr>
          <p:cNvSpPr/>
          <p:nvPr/>
        </p:nvSpPr>
        <p:spPr>
          <a:xfrm>
            <a:off x="4392000" y="3481980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3E7D232-5567-4D20-8800-87CF874DF67E}"/>
              </a:ext>
            </a:extLst>
          </p:cNvPr>
          <p:cNvSpPr/>
          <p:nvPr/>
        </p:nvSpPr>
        <p:spPr>
          <a:xfrm>
            <a:off x="4392000" y="3481980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CEFA7330-04C9-4B2C-A17D-6FB4443B46FE}"/>
              </a:ext>
            </a:extLst>
          </p:cNvPr>
          <p:cNvSpPr/>
          <p:nvPr/>
        </p:nvSpPr>
        <p:spPr>
          <a:xfrm>
            <a:off x="4392000" y="3481980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4FDA09D2-7F2F-4432-B8AE-F09E9B284B68}"/>
              </a:ext>
            </a:extLst>
          </p:cNvPr>
          <p:cNvSpPr/>
          <p:nvPr/>
        </p:nvSpPr>
        <p:spPr>
          <a:xfrm>
            <a:off x="4392000" y="3481980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F157236D-9B50-441C-8F18-C3D0BE423C67}"/>
              </a:ext>
            </a:extLst>
          </p:cNvPr>
          <p:cNvSpPr/>
          <p:nvPr/>
        </p:nvSpPr>
        <p:spPr>
          <a:xfrm>
            <a:off x="4392000" y="3481980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" name="Sous-titre 2">
            <a:extLst>
              <a:ext uri="{FF2B5EF4-FFF2-40B4-BE49-F238E27FC236}">
                <a16:creationId xmlns:a16="http://schemas.microsoft.com/office/drawing/2014/main" id="{4D2D6D48-7FD9-497E-89ED-B9EA3E960F9D}"/>
              </a:ext>
            </a:extLst>
          </p:cNvPr>
          <p:cNvSpPr txBox="1">
            <a:spLocks/>
          </p:cNvSpPr>
          <p:nvPr/>
        </p:nvSpPr>
        <p:spPr>
          <a:xfrm>
            <a:off x="-281940" y="5571609"/>
            <a:ext cx="2933700" cy="1084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FDF6E3"/>
                </a:solidFill>
                <a:latin typeface="Palatino Linotype" panose="02040502050505030304" pitchFamily="18" charset="0"/>
              </a:rPr>
              <a:t>Node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FDF6E3"/>
                </a:solidFill>
                <a:latin typeface="Palatino Linotype" panose="02040502050505030304" pitchFamily="18" charset="0"/>
              </a:rPr>
              <a:t>(or vertex)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33AB7B07-3C6E-486F-B41D-856A4610ED50}"/>
              </a:ext>
            </a:extLst>
          </p:cNvPr>
          <p:cNvSpPr/>
          <p:nvPr/>
        </p:nvSpPr>
        <p:spPr>
          <a:xfrm>
            <a:off x="4392000" y="3481980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1276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16" grpId="0"/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7635F48-E65C-4A3D-B7C1-6D1D6CD47A6E}"/>
              </a:ext>
            </a:extLst>
          </p:cNvPr>
          <p:cNvSpPr txBox="1"/>
          <p:nvPr/>
        </p:nvSpPr>
        <p:spPr>
          <a:xfrm>
            <a:off x="3948112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ous-titre 2">
                <a:extLst>
                  <a:ext uri="{FF2B5EF4-FFF2-40B4-BE49-F238E27FC236}">
                    <a16:creationId xmlns:a16="http://schemas.microsoft.com/office/drawing/2014/main" id="{D4B0494D-C659-49F0-A844-9F5766208A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751308" y="1354301"/>
                <a:ext cx="7294855" cy="12228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i="1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fr-CH" i="1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fr-CH" i="1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i="1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fr-CH" i="1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CH" i="1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CH" i="1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CH" i="1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i="1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CH" i="1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fr-CH" i="1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CH" i="1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H" i="1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fr-CH" i="1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fr-CH" b="0" dirty="0">
                  <a:solidFill>
                    <a:srgbClr val="FDF6E3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8" name="Sous-titre 2">
                <a:extLst>
                  <a:ext uri="{FF2B5EF4-FFF2-40B4-BE49-F238E27FC236}">
                    <a16:creationId xmlns:a16="http://schemas.microsoft.com/office/drawing/2014/main" id="{D4B0494D-C659-49F0-A844-9F5766208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51308" y="1354301"/>
                <a:ext cx="7294855" cy="12228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ous-titre 2">
                <a:extLst>
                  <a:ext uri="{FF2B5EF4-FFF2-40B4-BE49-F238E27FC236}">
                    <a16:creationId xmlns:a16="http://schemas.microsoft.com/office/drawing/2014/main" id="{3C346820-51B5-448A-9662-C1CBFA7E4E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22166" y="1388244"/>
                <a:ext cx="7293958" cy="12228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CH" b="0" i="1" smtClean="0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CH" b="0" i="1" smtClean="0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fr-CH" b="0" i="1" smtClean="0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fr-CH" i="1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fr-CH" i="1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CH" i="1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fr-CH" i="1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fr-CH" i="1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fr-CH" i="1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i="1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fr-CH" i="1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CH" i="1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fr-CH" i="1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fr-CH" i="1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fr-CH" i="1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i="1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CH" b="0" dirty="0">
                  <a:solidFill>
                    <a:srgbClr val="FDF6E3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1" name="Sous-titre 2">
                <a:extLst>
                  <a:ext uri="{FF2B5EF4-FFF2-40B4-BE49-F238E27FC236}">
                    <a16:creationId xmlns:a16="http://schemas.microsoft.com/office/drawing/2014/main" id="{3C346820-51B5-448A-9662-C1CBFA7E4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166" y="1388244"/>
                <a:ext cx="7293958" cy="12228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re 1">
                <a:extLst>
                  <a:ext uri="{FF2B5EF4-FFF2-40B4-BE49-F238E27FC236}">
                    <a16:creationId xmlns:a16="http://schemas.microsoft.com/office/drawing/2014/main" id="{88F2187C-9465-4AE7-80DA-BBADFB053B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420" y="202378"/>
                <a:ext cx="8029160" cy="82315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fr-CH" dirty="0">
                    <a:solidFill>
                      <a:srgbClr val="FDF6E3"/>
                    </a:solidFill>
                    <a:latin typeface="Palatino Linotype" panose="02040502050505030304" pitchFamily="18" charset="0"/>
                  </a:rPr>
                  <a:t>GCC relative size </a:t>
                </a:r>
                <a14:m>
                  <m:oMath xmlns:m="http://schemas.openxmlformats.org/officeDocument/2006/math">
                    <m:r>
                      <a:rPr lang="fr-CH" b="0" i="1" smtClean="0">
                        <a:solidFill>
                          <a:srgbClr val="FDF6E3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fr-CH" dirty="0">
                  <a:solidFill>
                    <a:srgbClr val="FDF6E3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0" name="Titre 1">
                <a:extLst>
                  <a:ext uri="{FF2B5EF4-FFF2-40B4-BE49-F238E27FC236}">
                    <a16:creationId xmlns:a16="http://schemas.microsoft.com/office/drawing/2014/main" id="{88F2187C-9465-4AE7-80DA-BBADFB053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20" y="202378"/>
                <a:ext cx="8029160" cy="823151"/>
              </a:xfrm>
              <a:prstGeom prst="rect">
                <a:avLst/>
              </a:prstGeom>
              <a:blipFill>
                <a:blip r:embed="rId4"/>
                <a:stretch>
                  <a:fillRect t="-14074" b="-2666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0144813C-8A85-412C-AFCE-EF9FC0860088}"/>
              </a:ext>
            </a:extLst>
          </p:cNvPr>
          <p:cNvGrpSpPr/>
          <p:nvPr/>
        </p:nvGrpSpPr>
        <p:grpSpPr>
          <a:xfrm>
            <a:off x="925021" y="3788995"/>
            <a:ext cx="7293958" cy="1498262"/>
            <a:chOff x="857436" y="3752749"/>
            <a:chExt cx="7293958" cy="14982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Sous-titre 2">
                  <a:extLst>
                    <a:ext uri="{FF2B5EF4-FFF2-40B4-BE49-F238E27FC236}">
                      <a16:creationId xmlns:a16="http://schemas.microsoft.com/office/drawing/2014/main" id="{B6C6C6A0-1C63-4AF2-A7A0-C0F3CAE9EA2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57436" y="4574706"/>
                  <a:ext cx="7293958" cy="57720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b="0" i="1" smtClean="0">
                            <a:solidFill>
                              <a:srgbClr val="FDF6E3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fr-CH" b="0" i="1" smtClean="0">
                            <a:solidFill>
                              <a:srgbClr val="FDF6E3"/>
                            </a:solidFill>
                            <a:latin typeface="Cambria Math" panose="02040503050406030204" pitchFamily="18" charset="0"/>
                          </a:rPr>
                          <m:t>=1 −</m:t>
                        </m:r>
                        <m:sSub>
                          <m:sSubPr>
                            <m:ctrlP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oMath>
                    </m:oMathPara>
                  </a14:m>
                  <a:endParaRPr lang="fr-CH" b="0" dirty="0">
                    <a:solidFill>
                      <a:srgbClr val="FDF6E3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13" name="Sous-titre 2">
                  <a:extLst>
                    <a:ext uri="{FF2B5EF4-FFF2-40B4-BE49-F238E27FC236}">
                      <a16:creationId xmlns:a16="http://schemas.microsoft.com/office/drawing/2014/main" id="{B6C6C6A0-1C63-4AF2-A7A0-C0F3CAE9EA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436" y="4574706"/>
                  <a:ext cx="7293958" cy="57720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Sous-titre 2">
                  <a:extLst>
                    <a:ext uri="{FF2B5EF4-FFF2-40B4-BE49-F238E27FC236}">
                      <a16:creationId xmlns:a16="http://schemas.microsoft.com/office/drawing/2014/main" id="{074EFE95-1117-44D5-927B-D43C38590B2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929505" y="3930891"/>
                  <a:ext cx="3006493" cy="57720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 xmlns:m="http://schemas.openxmlformats.org/officeDocument/2006/math">
                      <m:r>
                        <a:rPr lang="fr-CH" i="1" smtClean="0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CH" i="1" smtClean="0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CH" b="0" i="1" smtClean="0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CH" b="0" i="1" smtClean="0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CH" b="0" i="1" smtClean="0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fr-CH" dirty="0">
                      <a:solidFill>
                        <a:srgbClr val="FDF6E3"/>
                      </a:solidFill>
                      <a:latin typeface="Palatino Linotype" panose="020405020505050303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4" name="Sous-titre 2">
                  <a:extLst>
                    <a:ext uri="{FF2B5EF4-FFF2-40B4-BE49-F238E27FC236}">
                      <a16:creationId xmlns:a16="http://schemas.microsoft.com/office/drawing/2014/main" id="{074EFE95-1117-44D5-927B-D43C38590B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9505" y="3930891"/>
                  <a:ext cx="3006493" cy="57720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1E7424C-4589-4CD5-B5BE-DC5B70B3599F}"/>
                </a:ext>
              </a:extLst>
            </p:cNvPr>
            <p:cNvSpPr/>
            <p:nvPr/>
          </p:nvSpPr>
          <p:spPr>
            <a:xfrm>
              <a:off x="2718201" y="3752749"/>
              <a:ext cx="3429102" cy="1498262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</p:spTree>
    <p:extLst>
      <p:ext uri="{BB962C8B-B14F-4D97-AF65-F5344CB8AC3E}">
        <p14:creationId xmlns:p14="http://schemas.microsoft.com/office/powerpoint/2010/main" val="2497354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7635F48-E65C-4A3D-B7C1-6D1D6CD47A6E}"/>
              </a:ext>
            </a:extLst>
          </p:cNvPr>
          <p:cNvSpPr txBox="1"/>
          <p:nvPr/>
        </p:nvSpPr>
        <p:spPr>
          <a:xfrm>
            <a:off x="3948112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CH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00794B4-A97A-438B-AE7C-A1ADC982F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44" y="2930084"/>
            <a:ext cx="4148156" cy="41481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re 1">
                <a:extLst>
                  <a:ext uri="{FF2B5EF4-FFF2-40B4-BE49-F238E27FC236}">
                    <a16:creationId xmlns:a16="http://schemas.microsoft.com/office/drawing/2014/main" id="{88F2187C-9465-4AE7-80DA-BBADFB053B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420" y="202378"/>
                <a:ext cx="8029160" cy="82315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fr-CH" dirty="0">
                    <a:solidFill>
                      <a:srgbClr val="FDF6E3"/>
                    </a:solidFill>
                    <a:latin typeface="Palatino Linotype" panose="02040502050505030304" pitchFamily="18" charset="0"/>
                  </a:rPr>
                  <a:t>GCC relative size </a:t>
                </a:r>
                <a14:m>
                  <m:oMath xmlns:m="http://schemas.openxmlformats.org/officeDocument/2006/math">
                    <m:r>
                      <a:rPr lang="fr-CH" b="0" i="1" smtClean="0">
                        <a:solidFill>
                          <a:srgbClr val="FDF6E3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fr-CH" dirty="0">
                  <a:solidFill>
                    <a:srgbClr val="FDF6E3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0" name="Titre 1">
                <a:extLst>
                  <a:ext uri="{FF2B5EF4-FFF2-40B4-BE49-F238E27FC236}">
                    <a16:creationId xmlns:a16="http://schemas.microsoft.com/office/drawing/2014/main" id="{88F2187C-9465-4AE7-80DA-BBADFB053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20" y="202378"/>
                <a:ext cx="8029160" cy="823151"/>
              </a:xfrm>
              <a:prstGeom prst="rect">
                <a:avLst/>
              </a:prstGeom>
              <a:blipFill>
                <a:blip r:embed="rId3"/>
                <a:stretch>
                  <a:fillRect t="-14074" b="-2666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50ACA6A5-681C-4B87-9400-686880753CEE}"/>
              </a:ext>
            </a:extLst>
          </p:cNvPr>
          <p:cNvGrpSpPr/>
          <p:nvPr/>
        </p:nvGrpSpPr>
        <p:grpSpPr>
          <a:xfrm>
            <a:off x="995884" y="1228675"/>
            <a:ext cx="7293958" cy="1498262"/>
            <a:chOff x="857436" y="3752749"/>
            <a:chExt cx="7293958" cy="14982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Sous-titre 2">
                  <a:extLst>
                    <a:ext uri="{FF2B5EF4-FFF2-40B4-BE49-F238E27FC236}">
                      <a16:creationId xmlns:a16="http://schemas.microsoft.com/office/drawing/2014/main" id="{F087243F-97DC-4E58-9225-228415B2E6C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57436" y="4574706"/>
                  <a:ext cx="7293958" cy="57720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b="0" i="1" smtClean="0">
                            <a:solidFill>
                              <a:srgbClr val="FDF6E3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fr-CH" b="0" i="1" smtClean="0">
                            <a:solidFill>
                              <a:srgbClr val="FDF6E3"/>
                            </a:solidFill>
                            <a:latin typeface="Cambria Math" panose="02040503050406030204" pitchFamily="18" charset="0"/>
                          </a:rPr>
                          <m:t>=1 −</m:t>
                        </m:r>
                        <m:sSub>
                          <m:sSubPr>
                            <m:ctrlP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oMath>
                    </m:oMathPara>
                  </a14:m>
                  <a:endParaRPr lang="fr-CH" b="0" dirty="0">
                    <a:solidFill>
                      <a:srgbClr val="FDF6E3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13" name="Sous-titre 2">
                  <a:extLst>
                    <a:ext uri="{FF2B5EF4-FFF2-40B4-BE49-F238E27FC236}">
                      <a16:creationId xmlns:a16="http://schemas.microsoft.com/office/drawing/2014/main" id="{F087243F-97DC-4E58-9225-228415B2E6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436" y="4574706"/>
                  <a:ext cx="7293958" cy="57720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Sous-titre 2">
                  <a:extLst>
                    <a:ext uri="{FF2B5EF4-FFF2-40B4-BE49-F238E27FC236}">
                      <a16:creationId xmlns:a16="http://schemas.microsoft.com/office/drawing/2014/main" id="{31BEC240-63FB-47D4-8A8E-81F40E19BD6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929505" y="3930891"/>
                  <a:ext cx="3006493" cy="57720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 xmlns:m="http://schemas.openxmlformats.org/officeDocument/2006/math">
                      <m:r>
                        <a:rPr lang="fr-CH" i="1" smtClean="0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CH" i="1" smtClean="0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CH" b="0" i="1" smtClean="0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CH" b="0" i="1" smtClean="0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CH" b="0" i="1" smtClean="0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fr-CH" dirty="0">
                      <a:solidFill>
                        <a:srgbClr val="FDF6E3"/>
                      </a:solidFill>
                      <a:latin typeface="Palatino Linotype" panose="020405020505050303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4" name="Sous-titre 2">
                  <a:extLst>
                    <a:ext uri="{FF2B5EF4-FFF2-40B4-BE49-F238E27FC236}">
                      <a16:creationId xmlns:a16="http://schemas.microsoft.com/office/drawing/2014/main" id="{31BEC240-63FB-47D4-8A8E-81F40E19BD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9505" y="3930891"/>
                  <a:ext cx="3006493" cy="57720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85954E8-1B99-4246-B65E-7222379431BB}"/>
                </a:ext>
              </a:extLst>
            </p:cNvPr>
            <p:cNvSpPr/>
            <p:nvPr/>
          </p:nvSpPr>
          <p:spPr>
            <a:xfrm>
              <a:off x="2718201" y="3752749"/>
              <a:ext cx="3429102" cy="1498262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pic>
        <p:nvPicPr>
          <p:cNvPr id="16" name="Image 15">
            <a:extLst>
              <a:ext uri="{FF2B5EF4-FFF2-40B4-BE49-F238E27FC236}">
                <a16:creationId xmlns:a16="http://schemas.microsoft.com/office/drawing/2014/main" id="{2A930812-FD8A-4088-AE16-941424B7D1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801" y="2930084"/>
            <a:ext cx="4148156" cy="4148156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EA0EF03A-A82D-40B6-A627-0C63148BC87F}"/>
              </a:ext>
            </a:extLst>
          </p:cNvPr>
          <p:cNvGrpSpPr/>
          <p:nvPr/>
        </p:nvGrpSpPr>
        <p:grpSpPr>
          <a:xfrm>
            <a:off x="3486207" y="1162355"/>
            <a:ext cx="4739651" cy="1039186"/>
            <a:chOff x="3511145" y="1833282"/>
            <a:chExt cx="4739651" cy="1039186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2A2F9CFC-589F-4822-BBA1-352E9E4A34FF}"/>
                </a:ext>
              </a:extLst>
            </p:cNvPr>
            <p:cNvSpPr/>
            <p:nvPr/>
          </p:nvSpPr>
          <p:spPr>
            <a:xfrm>
              <a:off x="3511145" y="2050705"/>
              <a:ext cx="2120110" cy="588286"/>
            </a:xfrm>
            <a:prstGeom prst="ellipse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" name="Sous-titre 2">
              <a:extLst>
                <a:ext uri="{FF2B5EF4-FFF2-40B4-BE49-F238E27FC236}">
                  <a16:creationId xmlns:a16="http://schemas.microsoft.com/office/drawing/2014/main" id="{3839D403-0178-4C52-B5AF-DADD7D964328}"/>
                </a:ext>
              </a:extLst>
            </p:cNvPr>
            <p:cNvSpPr txBox="1">
              <a:spLocks/>
            </p:cNvSpPr>
            <p:nvPr/>
          </p:nvSpPr>
          <p:spPr>
            <a:xfrm>
              <a:off x="6099916" y="1833282"/>
              <a:ext cx="2150880" cy="103918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solidFill>
                    <a:schemeClr val="accent5"/>
                  </a:solidFill>
                  <a:latin typeface="Palatino Linotype" panose="02040502050505030304" pitchFamily="18" charset="0"/>
                </a:rPr>
                <a:t>Fixpoint equation</a:t>
              </a: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4A2E38BE-DFFF-41BE-8C3D-FACB2E71F600}"/>
              </a:ext>
            </a:extLst>
          </p:cNvPr>
          <p:cNvGrpSpPr/>
          <p:nvPr/>
        </p:nvGrpSpPr>
        <p:grpSpPr>
          <a:xfrm>
            <a:off x="2492049" y="3201140"/>
            <a:ext cx="2148479" cy="3180217"/>
            <a:chOff x="2492049" y="3201140"/>
            <a:chExt cx="2148479" cy="31802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Sous-titre 2">
                  <a:extLst>
                    <a:ext uri="{FF2B5EF4-FFF2-40B4-BE49-F238E27FC236}">
                      <a16:creationId xmlns:a16="http://schemas.microsoft.com/office/drawing/2014/main" id="{9077E8B5-EE68-4EB5-9F30-2EB585E2D1C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492049" y="4607857"/>
                  <a:ext cx="2148479" cy="17735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US" dirty="0">
                      <a:latin typeface="Palatino Linotype" panose="02040502050505030304" pitchFamily="18" charset="0"/>
                    </a:rPr>
                    <a:t>Trivial solution</a:t>
                  </a:r>
                </a:p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CH" i="1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fr-CH" b="0" dirty="0">
                    <a:latin typeface="Palatino Linotype" panose="02040502050505030304" pitchFamily="18" charset="0"/>
                  </a:endParaRPr>
                </a:p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18" name="Sous-titre 2">
                  <a:extLst>
                    <a:ext uri="{FF2B5EF4-FFF2-40B4-BE49-F238E27FC236}">
                      <a16:creationId xmlns:a16="http://schemas.microsoft.com/office/drawing/2014/main" id="{9077E8B5-EE68-4EB5-9F30-2EB585E2D1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2049" y="4607857"/>
                  <a:ext cx="2148479" cy="1773500"/>
                </a:xfrm>
                <a:prstGeom prst="rect">
                  <a:avLst/>
                </a:prstGeom>
                <a:blipFill>
                  <a:blip r:embed="rId7"/>
                  <a:stretch>
                    <a:fillRect t="-6529"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65C569CA-E1A3-4AF1-BEA5-F2B0FB72E764}"/>
                </a:ext>
              </a:extLst>
            </p:cNvPr>
            <p:cNvSpPr/>
            <p:nvPr/>
          </p:nvSpPr>
          <p:spPr>
            <a:xfrm>
              <a:off x="4122824" y="3201140"/>
              <a:ext cx="178330" cy="17833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11" name="Connecteur droit avec flèche 10">
              <a:extLst>
                <a:ext uri="{FF2B5EF4-FFF2-40B4-BE49-F238E27FC236}">
                  <a16:creationId xmlns:a16="http://schemas.microsoft.com/office/drawing/2014/main" id="{42A3DE52-25CA-4FDD-8A53-C1E39A5C95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6640" y="3449795"/>
              <a:ext cx="558165" cy="118169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99B76742-56EE-46CD-A432-EC5D7A1BB548}"/>
              </a:ext>
            </a:extLst>
          </p:cNvPr>
          <p:cNvGrpSpPr/>
          <p:nvPr/>
        </p:nvGrpSpPr>
        <p:grpSpPr>
          <a:xfrm>
            <a:off x="6438101" y="4443228"/>
            <a:ext cx="2148479" cy="2414772"/>
            <a:chOff x="6438101" y="4443228"/>
            <a:chExt cx="2148479" cy="24147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Sous-titre 2">
                  <a:extLst>
                    <a:ext uri="{FF2B5EF4-FFF2-40B4-BE49-F238E27FC236}">
                      <a16:creationId xmlns:a16="http://schemas.microsoft.com/office/drawing/2014/main" id="{9E2E1646-3F0B-4A59-AF2C-EA3BA3A9487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438101" y="5084500"/>
                  <a:ext cx="2148479" cy="17735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fr-CH" dirty="0">
                      <a:latin typeface="Palatino Linotype" panose="02040502050505030304" pitchFamily="18" charset="0"/>
                    </a:rPr>
                    <a:t>Non trivial solution</a:t>
                  </a:r>
                </a:p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en-US" dirty="0"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19" name="Sous-titre 2">
                  <a:extLst>
                    <a:ext uri="{FF2B5EF4-FFF2-40B4-BE49-F238E27FC236}">
                      <a16:creationId xmlns:a16="http://schemas.microsoft.com/office/drawing/2014/main" id="{9E2E1646-3F0B-4A59-AF2C-EA3BA3A948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8101" y="5084500"/>
                  <a:ext cx="2148479" cy="1773500"/>
                </a:xfrm>
                <a:prstGeom prst="rect">
                  <a:avLst/>
                </a:prstGeom>
                <a:blipFill>
                  <a:blip r:embed="rId8"/>
                  <a:stretch>
                    <a:fillRect l="-283" t="-6186" r="-4249"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8C5E632E-50B2-4DF2-9F7F-56D84D33E485}"/>
                </a:ext>
              </a:extLst>
            </p:cNvPr>
            <p:cNvSpPr/>
            <p:nvPr/>
          </p:nvSpPr>
          <p:spPr>
            <a:xfrm>
              <a:off x="7042203" y="4443228"/>
              <a:ext cx="178330" cy="17833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D0FF866F-8B09-4883-AAC5-25E99A25D17C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flipH="1" flipV="1">
              <a:off x="7220533" y="4659630"/>
              <a:ext cx="291808" cy="4248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872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7635F48-E65C-4A3D-B7C1-6D1D6CD47A6E}"/>
              </a:ext>
            </a:extLst>
          </p:cNvPr>
          <p:cNvSpPr txBox="1"/>
          <p:nvPr/>
        </p:nvSpPr>
        <p:spPr>
          <a:xfrm>
            <a:off x="3948112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CH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00794B4-A97A-438B-AE7C-A1ADC982F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32" y="1397007"/>
            <a:ext cx="2457450" cy="24574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re 1">
                <a:extLst>
                  <a:ext uri="{FF2B5EF4-FFF2-40B4-BE49-F238E27FC236}">
                    <a16:creationId xmlns:a16="http://schemas.microsoft.com/office/drawing/2014/main" id="{88F2187C-9465-4AE7-80DA-BBADFB053B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420" y="202378"/>
                <a:ext cx="8029160" cy="82315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fr-CH" dirty="0">
                    <a:solidFill>
                      <a:srgbClr val="FDF6E3"/>
                    </a:solidFill>
                    <a:latin typeface="Palatino Linotype" panose="02040502050505030304" pitchFamily="18" charset="0"/>
                  </a:rPr>
                  <a:t>GCC relative size </a:t>
                </a:r>
                <a14:m>
                  <m:oMath xmlns:m="http://schemas.openxmlformats.org/officeDocument/2006/math">
                    <m:r>
                      <a:rPr lang="fr-CH" b="0" i="1" smtClean="0">
                        <a:solidFill>
                          <a:srgbClr val="FDF6E3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fr-CH" dirty="0">
                  <a:solidFill>
                    <a:srgbClr val="FDF6E3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0" name="Titre 1">
                <a:extLst>
                  <a:ext uri="{FF2B5EF4-FFF2-40B4-BE49-F238E27FC236}">
                    <a16:creationId xmlns:a16="http://schemas.microsoft.com/office/drawing/2014/main" id="{88F2187C-9465-4AE7-80DA-BBADFB053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20" y="202378"/>
                <a:ext cx="8029160" cy="823151"/>
              </a:xfrm>
              <a:prstGeom prst="rect">
                <a:avLst/>
              </a:prstGeom>
              <a:blipFill>
                <a:blip r:embed="rId3"/>
                <a:stretch>
                  <a:fillRect t="-14074" b="-2666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Image 15">
            <a:extLst>
              <a:ext uri="{FF2B5EF4-FFF2-40B4-BE49-F238E27FC236}">
                <a16:creationId xmlns:a16="http://schemas.microsoft.com/office/drawing/2014/main" id="{2A930812-FD8A-4088-AE16-941424B7D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617" y="1397006"/>
            <a:ext cx="2457451" cy="245745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EA24E0F-BBCC-4DD9-A2B5-D13F541226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422" y="1025529"/>
            <a:ext cx="3200407" cy="3200407"/>
          </a:xfrm>
          <a:prstGeom prst="rect">
            <a:avLst/>
          </a:prstGeom>
        </p:spPr>
      </p:pic>
      <p:grpSp>
        <p:nvGrpSpPr>
          <p:cNvPr id="23" name="Groupe 22">
            <a:extLst>
              <a:ext uri="{FF2B5EF4-FFF2-40B4-BE49-F238E27FC236}">
                <a16:creationId xmlns:a16="http://schemas.microsoft.com/office/drawing/2014/main" id="{BCC6D8A6-6916-4568-ABBA-1BA97C64CB54}"/>
              </a:ext>
            </a:extLst>
          </p:cNvPr>
          <p:cNvGrpSpPr/>
          <p:nvPr/>
        </p:nvGrpSpPr>
        <p:grpSpPr>
          <a:xfrm>
            <a:off x="4121585" y="1238990"/>
            <a:ext cx="2148479" cy="3351667"/>
            <a:chOff x="2420490" y="3201140"/>
            <a:chExt cx="2148479" cy="3351667"/>
          </a:xfrm>
        </p:grpSpPr>
        <p:sp>
          <p:nvSpPr>
            <p:cNvPr id="24" name="Sous-titre 2">
              <a:extLst>
                <a:ext uri="{FF2B5EF4-FFF2-40B4-BE49-F238E27FC236}">
                  <a16:creationId xmlns:a16="http://schemas.microsoft.com/office/drawing/2014/main" id="{39EA936F-B154-4635-8315-665EBEB40BD3}"/>
                </a:ext>
              </a:extLst>
            </p:cNvPr>
            <p:cNvSpPr txBox="1">
              <a:spLocks/>
            </p:cNvSpPr>
            <p:nvPr/>
          </p:nvSpPr>
          <p:spPr>
            <a:xfrm>
              <a:off x="2420490" y="4779307"/>
              <a:ext cx="2148479" cy="17735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CH" dirty="0" err="1">
                  <a:latin typeface="Palatino Linotype" panose="02040502050505030304" pitchFamily="18" charset="0"/>
                </a:rPr>
                <a:t>Curves</a:t>
              </a:r>
              <a:r>
                <a:rPr lang="fr-CH" dirty="0">
                  <a:latin typeface="Palatino Linotype" panose="02040502050505030304" pitchFamily="18" charset="0"/>
                </a:rPr>
                <a:t> are tangent</a:t>
              </a:r>
              <a:endParaRPr lang="en-US" dirty="0">
                <a:latin typeface="Palatino Linotype" panose="02040502050505030304" pitchFamily="18" charset="0"/>
              </a:endParaRPr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FA447BEC-96A2-4A98-9803-79C82275B908}"/>
                </a:ext>
              </a:extLst>
            </p:cNvPr>
            <p:cNvSpPr/>
            <p:nvPr/>
          </p:nvSpPr>
          <p:spPr>
            <a:xfrm>
              <a:off x="4122824" y="3201140"/>
              <a:ext cx="178330" cy="17833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28" name="Connecteur droit avec flèche 27">
              <a:extLst>
                <a:ext uri="{FF2B5EF4-FFF2-40B4-BE49-F238E27FC236}">
                  <a16:creationId xmlns:a16="http://schemas.microsoft.com/office/drawing/2014/main" id="{9EFB456A-D7B0-4A17-843C-95A1EDD116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6289" y="3449796"/>
              <a:ext cx="588516" cy="13295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2666445C-5336-4B3B-BD3B-2A75DF555199}"/>
              </a:ext>
            </a:extLst>
          </p:cNvPr>
          <p:cNvGrpSpPr/>
          <p:nvPr/>
        </p:nvGrpSpPr>
        <p:grpSpPr>
          <a:xfrm>
            <a:off x="1527938" y="4398707"/>
            <a:ext cx="6308293" cy="1647951"/>
            <a:chOff x="1527938" y="4398707"/>
            <a:chExt cx="6308293" cy="164795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Sous-titre 2">
                  <a:extLst>
                    <a:ext uri="{FF2B5EF4-FFF2-40B4-BE49-F238E27FC236}">
                      <a16:creationId xmlns:a16="http://schemas.microsoft.com/office/drawing/2014/main" id="{4091170C-810F-4B5A-832E-81004F88D74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527938" y="4398707"/>
                  <a:ext cx="6183374" cy="65038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US" dirty="0">
                      <a:latin typeface="Palatino Linotype" panose="02040502050505030304" pitchFamily="18" charset="0"/>
                    </a:rPr>
                    <a:t>Critical point </a:t>
                  </a:r>
                  <a14:m>
                    <m:oMath xmlns:m="http://schemas.openxmlformats.org/officeDocument/2006/math"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ℛ</m:t>
                      </m:r>
                    </m:oMath>
                  </a14:m>
                  <a:endParaRPr lang="en-US" dirty="0">
                    <a:latin typeface="Palatino Linotype" panose="02040502050505030304" pitchFamily="18" charset="0"/>
                  </a:endParaRPr>
                </a:p>
              </p:txBody>
            </p:sp>
          </mc:Choice>
          <mc:Fallback>
            <p:sp>
              <p:nvSpPr>
                <p:cNvPr id="30" name="Sous-titre 2">
                  <a:extLst>
                    <a:ext uri="{FF2B5EF4-FFF2-40B4-BE49-F238E27FC236}">
                      <a16:creationId xmlns:a16="http://schemas.microsoft.com/office/drawing/2014/main" id="{4091170C-810F-4B5A-832E-81004F88D7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938" y="4398707"/>
                  <a:ext cx="6183374" cy="650380"/>
                </a:xfrm>
                <a:prstGeom prst="rect">
                  <a:avLst/>
                </a:prstGeom>
                <a:blipFill>
                  <a:blip r:embed="rId6"/>
                  <a:stretch>
                    <a:fillRect t="-16981"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Sous-titre 2">
                  <a:extLst>
                    <a:ext uri="{FF2B5EF4-FFF2-40B4-BE49-F238E27FC236}">
                      <a16:creationId xmlns:a16="http://schemas.microsoft.com/office/drawing/2014/main" id="{BEAA33B5-0B42-4DFF-8A26-34F98F3FA07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652857" y="5370354"/>
                  <a:ext cx="6183374" cy="64721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d>
                          <m:d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dirty="0">
                    <a:latin typeface="Palatino Linotype" panose="02040502050505030304" pitchFamily="18" charset="0"/>
                  </a:endParaRPr>
                </a:p>
              </p:txBody>
            </p:sp>
          </mc:Choice>
          <mc:Fallback>
            <p:sp>
              <p:nvSpPr>
                <p:cNvPr id="31" name="Sous-titre 2">
                  <a:extLst>
                    <a:ext uri="{FF2B5EF4-FFF2-40B4-BE49-F238E27FC236}">
                      <a16:creationId xmlns:a16="http://schemas.microsoft.com/office/drawing/2014/main" id="{BEAA33B5-0B42-4DFF-8A26-34F98F3FA0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2857" y="5370354"/>
                  <a:ext cx="6183374" cy="6472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489EA44-0520-4CF4-839B-2B49C5B22C58}"/>
                </a:ext>
              </a:extLst>
            </p:cNvPr>
            <p:cNvSpPr/>
            <p:nvPr/>
          </p:nvSpPr>
          <p:spPr>
            <a:xfrm>
              <a:off x="3166741" y="5140016"/>
              <a:ext cx="2905768" cy="906642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</p:spTree>
    <p:extLst>
      <p:ext uri="{BB962C8B-B14F-4D97-AF65-F5344CB8AC3E}">
        <p14:creationId xmlns:p14="http://schemas.microsoft.com/office/powerpoint/2010/main" val="2383100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7635F48-E65C-4A3D-B7C1-6D1D6CD47A6E}"/>
              </a:ext>
            </a:extLst>
          </p:cNvPr>
          <p:cNvSpPr txBox="1"/>
          <p:nvPr/>
        </p:nvSpPr>
        <p:spPr>
          <a:xfrm>
            <a:off x="3948112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CH" dirty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65E24C0C-B4C8-4601-BBEA-558717C09DA3}"/>
              </a:ext>
            </a:extLst>
          </p:cNvPr>
          <p:cNvGrpSpPr/>
          <p:nvPr/>
        </p:nvGrpSpPr>
        <p:grpSpPr>
          <a:xfrm>
            <a:off x="268318" y="0"/>
            <a:ext cx="8531520" cy="2271600"/>
            <a:chOff x="268318" y="0"/>
            <a:chExt cx="8531520" cy="2271600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F8D6F4F5-9B19-4BD9-B270-464FC60D6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3468" y="0"/>
              <a:ext cx="5766370" cy="22716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Sous-titre 2">
                  <a:extLst>
                    <a:ext uri="{FF2B5EF4-FFF2-40B4-BE49-F238E27FC236}">
                      <a16:creationId xmlns:a16="http://schemas.microsoft.com/office/drawing/2014/main" id="{92570BD2-2229-4115-A2F7-96AA656C29B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68318" y="599112"/>
                  <a:ext cx="2918566" cy="1287855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fr-CH" b="0" i="1" smtClean="0">
                            <a:solidFill>
                              <a:srgbClr val="FDF6E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fr-CH" i="1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H" i="1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fr-CH" i="1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CH" i="1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  <m:f>
                          <m:fPr>
                            <m:ctrlP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fr-CH" b="0" i="1" smtClean="0">
                                    <a:solidFill>
                                      <a:srgbClr val="FDF6E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CH" b="0" i="1" smtClean="0">
                                    <a:solidFill>
                                      <a:srgbClr val="FDF6E3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fr-CH" b="0" i="1" smtClean="0">
                                    <a:solidFill>
                                      <a:srgbClr val="FDF6E3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oMath>
                    </m:oMathPara>
                  </a14:m>
                  <a:endParaRPr lang="fr-CH" b="0" dirty="0">
                    <a:solidFill>
                      <a:srgbClr val="FDF6E3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11" name="Sous-titre 2">
                  <a:extLst>
                    <a:ext uri="{FF2B5EF4-FFF2-40B4-BE49-F238E27FC236}">
                      <a16:creationId xmlns:a16="http://schemas.microsoft.com/office/drawing/2014/main" id="{92570BD2-2229-4115-A2F7-96AA656C29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318" y="599112"/>
                  <a:ext cx="2918566" cy="128785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1416C15A-9D8C-44A5-BEE6-26BF39A70E2E}"/>
              </a:ext>
            </a:extLst>
          </p:cNvPr>
          <p:cNvGrpSpPr/>
          <p:nvPr/>
        </p:nvGrpSpPr>
        <p:grpSpPr>
          <a:xfrm>
            <a:off x="-480186" y="2271600"/>
            <a:ext cx="9280024" cy="2270348"/>
            <a:chOff x="-480186" y="2271600"/>
            <a:chExt cx="9280024" cy="2270348"/>
          </a:xfrm>
        </p:grpSpPr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0F01FB78-F967-4EE6-BC50-C4F1AEEF4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648" y="2271600"/>
              <a:ext cx="5763190" cy="227034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Sous-titre 2">
                  <a:extLst>
                    <a:ext uri="{FF2B5EF4-FFF2-40B4-BE49-F238E27FC236}">
                      <a16:creationId xmlns:a16="http://schemas.microsoft.com/office/drawing/2014/main" id="{A36DD5EB-CB21-4E74-8F3A-B2C08B6873B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329947" y="2790188"/>
                  <a:ext cx="4115097" cy="116007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fr-CH" b="0" i="1" smtClean="0">
                            <a:solidFill>
                              <a:srgbClr val="FDF6E3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sSup>
                          <m:sSupPr>
                            <m:ctrlP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fr-CH" b="0" i="1" smtClean="0">
                            <a:solidFill>
                              <a:srgbClr val="FDF6E3"/>
                            </a:solidFill>
                            <a:latin typeface="Cambria Math" panose="02040503050406030204" pitchFamily="18" charset="0"/>
                          </a:rPr>
                          <m:t>(1 −</m:t>
                        </m:r>
                        <m:r>
                          <a:rPr lang="fr-CH" b="0" i="1" smtClean="0">
                            <a:solidFill>
                              <a:srgbClr val="FDF6E3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fr-CH" b="0" i="1" smtClean="0">
                            <a:solidFill>
                              <a:srgbClr val="FDF6E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CH" b="0" dirty="0">
                    <a:solidFill>
                      <a:srgbClr val="FDF6E3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22" name="Sous-titre 2">
                  <a:extLst>
                    <a:ext uri="{FF2B5EF4-FFF2-40B4-BE49-F238E27FC236}">
                      <a16:creationId xmlns:a16="http://schemas.microsoft.com/office/drawing/2014/main" id="{A36DD5EB-CB21-4E74-8F3A-B2C08B6873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29947" y="2790188"/>
                  <a:ext cx="4115097" cy="116007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Sous-titre 2">
                  <a:extLst>
                    <a:ext uri="{FF2B5EF4-FFF2-40B4-BE49-F238E27FC236}">
                      <a16:creationId xmlns:a16="http://schemas.microsoft.com/office/drawing/2014/main" id="{6A786671-6B72-42FD-86AB-A14D40C81FE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480186" y="3381877"/>
                  <a:ext cx="4115097" cy="116007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b="0" i="1" smtClean="0">
                            <a:solidFill>
                              <a:srgbClr val="FDF6E3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fr-CH" b="0" i="1" smtClean="0">
                            <a:solidFill>
                              <a:srgbClr val="FDF6E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CH" b="0" i="1" smtClean="0">
                                    <a:solidFill>
                                      <a:srgbClr val="FDF6E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CH" b="0" i="1" smtClean="0">
                                    <a:solidFill>
                                      <a:srgbClr val="FDF6E3"/>
                                    </a:solidFill>
                                    <a:latin typeface="Cambria Math" panose="02040503050406030204" pitchFamily="18" charset="0"/>
                                  </a:rPr>
                                  <m:t>1 −</m:t>
                                </m:r>
                                <m:r>
                                  <a:rPr lang="fr-CH" b="0" i="1" smtClean="0">
                                    <a:solidFill>
                                      <a:srgbClr val="FDF6E3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  <m:sup>
                            <m: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fr-CH" b="0" dirty="0">
                    <a:solidFill>
                      <a:srgbClr val="FDF6E3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23" name="Sous-titre 2">
                  <a:extLst>
                    <a:ext uri="{FF2B5EF4-FFF2-40B4-BE49-F238E27FC236}">
                      <a16:creationId xmlns:a16="http://schemas.microsoft.com/office/drawing/2014/main" id="{6A786671-6B72-42FD-86AB-A14D40C81F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80186" y="3381877"/>
                  <a:ext cx="4115097" cy="116007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819B0C52-B5A3-48E8-BE82-3A51D846507D}"/>
              </a:ext>
            </a:extLst>
          </p:cNvPr>
          <p:cNvGrpSpPr/>
          <p:nvPr/>
        </p:nvGrpSpPr>
        <p:grpSpPr>
          <a:xfrm>
            <a:off x="421156" y="4564174"/>
            <a:ext cx="8378681" cy="2270348"/>
            <a:chOff x="421156" y="4564174"/>
            <a:chExt cx="8378681" cy="2270348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21C23EB2-639F-48A7-9CC6-435BB0376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647" y="4564174"/>
              <a:ext cx="5763190" cy="227034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Sous-titre 2">
                  <a:extLst>
                    <a:ext uri="{FF2B5EF4-FFF2-40B4-BE49-F238E27FC236}">
                      <a16:creationId xmlns:a16="http://schemas.microsoft.com/office/drawing/2014/main" id="{1981C83C-130A-4BA5-A9AE-C61292DE021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1156" y="5133637"/>
                  <a:ext cx="2312412" cy="142212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fr-CH" b="0" i="1" smtClean="0">
                            <a:solidFill>
                              <a:srgbClr val="FDF6E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fr-CH" b="0" i="1" smtClean="0">
                                    <a:solidFill>
                                      <a:srgbClr val="FDF6E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CH" b="0" i="1" smtClean="0">
                                    <a:solidFill>
                                      <a:srgbClr val="FDF6E3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fr-CH" b="0" i="1" smtClean="0">
                                    <a:solidFill>
                                      <a:srgbClr val="FDF6E3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CH" b="0" i="1" smtClean="0">
                                    <a:solidFill>
                                      <a:srgbClr val="FDF6E3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p>
                            </m:sSup>
                          </m:num>
                          <m:den>
                            <m: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𝜁</m:t>
                            </m:r>
                            <m:d>
                              <m:dPr>
                                <m:ctrlPr>
                                  <a:rPr lang="fr-CH" b="0" i="1" smtClean="0">
                                    <a:solidFill>
                                      <a:srgbClr val="FDF6E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CH" b="0" i="1" smtClean="0">
                                    <a:solidFill>
                                      <a:srgbClr val="FDF6E3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d>
                          </m:den>
                        </m:f>
                      </m:oMath>
                    </m:oMathPara>
                  </a14:m>
                  <a:endParaRPr lang="fr-CH" b="0" dirty="0">
                    <a:solidFill>
                      <a:srgbClr val="FDF6E3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24" name="Sous-titre 2">
                  <a:extLst>
                    <a:ext uri="{FF2B5EF4-FFF2-40B4-BE49-F238E27FC236}">
                      <a16:creationId xmlns:a16="http://schemas.microsoft.com/office/drawing/2014/main" id="{1981C83C-130A-4BA5-A9AE-C61292DE02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56" y="5133637"/>
                  <a:ext cx="2312412" cy="142212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97348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88F2187C-9465-4AE7-80DA-BBADFB053BC7}"/>
              </a:ext>
            </a:extLst>
          </p:cNvPr>
          <p:cNvSpPr txBox="1">
            <a:spLocks/>
          </p:cNvSpPr>
          <p:nvPr/>
        </p:nvSpPr>
        <p:spPr>
          <a:xfrm>
            <a:off x="557420" y="202378"/>
            <a:ext cx="8029160" cy="82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dirty="0">
                <a:solidFill>
                  <a:srgbClr val="FDF6E3"/>
                </a:solidFill>
                <a:latin typeface="Palatino Linotype" panose="02040502050505030304" pitchFamily="18" charset="0"/>
              </a:rPr>
              <a:t>Multiplex network</a:t>
            </a:r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120FFF4D-E09A-4053-9784-E7565300DA73}"/>
              </a:ext>
            </a:extLst>
          </p:cNvPr>
          <p:cNvCxnSpPr>
            <a:cxnSpLocks/>
          </p:cNvCxnSpPr>
          <p:nvPr/>
        </p:nvCxnSpPr>
        <p:spPr>
          <a:xfrm flipH="1">
            <a:off x="3608241" y="2004440"/>
            <a:ext cx="161159" cy="1230278"/>
          </a:xfrm>
          <a:prstGeom prst="line">
            <a:avLst/>
          </a:prstGeom>
          <a:ln w="25400">
            <a:solidFill>
              <a:schemeClr val="tx2">
                <a:alpha val="9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 descr="A">
            <a:extLst>
              <a:ext uri="{FF2B5EF4-FFF2-40B4-BE49-F238E27FC236}">
                <a16:creationId xmlns:a16="http://schemas.microsoft.com/office/drawing/2014/main" id="{ABFC6F04-7B88-4438-ACC9-EFE24F870C59}"/>
              </a:ext>
            </a:extLst>
          </p:cNvPr>
          <p:cNvCxnSpPr>
            <a:cxnSpLocks/>
          </p:cNvCxnSpPr>
          <p:nvPr/>
        </p:nvCxnSpPr>
        <p:spPr>
          <a:xfrm flipH="1">
            <a:off x="3598964" y="2832207"/>
            <a:ext cx="952224" cy="420089"/>
          </a:xfrm>
          <a:prstGeom prst="line">
            <a:avLst/>
          </a:prstGeom>
          <a:ln w="25400">
            <a:solidFill>
              <a:schemeClr val="tx2">
                <a:alpha val="9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471A327C-9B29-4295-9D84-1D3ED7889DBD}"/>
              </a:ext>
            </a:extLst>
          </p:cNvPr>
          <p:cNvCxnSpPr>
            <a:cxnSpLocks/>
          </p:cNvCxnSpPr>
          <p:nvPr/>
        </p:nvCxnSpPr>
        <p:spPr>
          <a:xfrm>
            <a:off x="4677341" y="1656295"/>
            <a:ext cx="368386" cy="673719"/>
          </a:xfrm>
          <a:prstGeom prst="line">
            <a:avLst/>
          </a:prstGeom>
          <a:ln w="25400">
            <a:solidFill>
              <a:schemeClr val="tx2">
                <a:alpha val="9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 descr="B">
            <a:extLst>
              <a:ext uri="{FF2B5EF4-FFF2-40B4-BE49-F238E27FC236}">
                <a16:creationId xmlns:a16="http://schemas.microsoft.com/office/drawing/2014/main" id="{411B181A-AF79-4BB1-A45E-AB570F28FC25}"/>
              </a:ext>
            </a:extLst>
          </p:cNvPr>
          <p:cNvCxnSpPr>
            <a:cxnSpLocks/>
          </p:cNvCxnSpPr>
          <p:nvPr/>
        </p:nvCxnSpPr>
        <p:spPr>
          <a:xfrm flipH="1" flipV="1">
            <a:off x="4667810" y="1618785"/>
            <a:ext cx="911318" cy="257314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7B2DB7D7-3B7C-4F37-9F27-F2CABF9D5315}"/>
              </a:ext>
            </a:extLst>
          </p:cNvPr>
          <p:cNvCxnSpPr>
            <a:cxnSpLocks/>
          </p:cNvCxnSpPr>
          <p:nvPr/>
        </p:nvCxnSpPr>
        <p:spPr>
          <a:xfrm>
            <a:off x="3791339" y="2004440"/>
            <a:ext cx="768422" cy="764226"/>
          </a:xfrm>
          <a:prstGeom prst="line">
            <a:avLst/>
          </a:prstGeom>
          <a:ln w="25400">
            <a:solidFill>
              <a:schemeClr val="tx2">
                <a:alpha val="9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D7F9E363-C7AF-40C6-A45B-155A5585AF75}"/>
              </a:ext>
            </a:extLst>
          </p:cNvPr>
          <p:cNvCxnSpPr>
            <a:cxnSpLocks/>
          </p:cNvCxnSpPr>
          <p:nvPr/>
        </p:nvCxnSpPr>
        <p:spPr>
          <a:xfrm flipH="1">
            <a:off x="3778676" y="1618785"/>
            <a:ext cx="843536" cy="385655"/>
          </a:xfrm>
          <a:prstGeom prst="line">
            <a:avLst/>
          </a:prstGeom>
          <a:ln w="25400">
            <a:solidFill>
              <a:schemeClr val="tx2">
                <a:alpha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13FF2C17-E43C-48BB-AB55-D1E0FB5D0885}"/>
              </a:ext>
            </a:extLst>
          </p:cNvPr>
          <p:cNvCxnSpPr>
            <a:cxnSpLocks/>
          </p:cNvCxnSpPr>
          <p:nvPr/>
        </p:nvCxnSpPr>
        <p:spPr>
          <a:xfrm flipH="1" flipV="1">
            <a:off x="4584701" y="2819045"/>
            <a:ext cx="786462" cy="237042"/>
          </a:xfrm>
          <a:prstGeom prst="line">
            <a:avLst/>
          </a:prstGeom>
          <a:ln w="25400">
            <a:solidFill>
              <a:schemeClr val="tx2"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Ellipse 58">
            <a:extLst>
              <a:ext uri="{FF2B5EF4-FFF2-40B4-BE49-F238E27FC236}">
                <a16:creationId xmlns:a16="http://schemas.microsoft.com/office/drawing/2014/main" id="{D428D6D1-80A6-465E-A8F4-22C14B776606}"/>
              </a:ext>
            </a:extLst>
          </p:cNvPr>
          <p:cNvSpPr/>
          <p:nvPr/>
        </p:nvSpPr>
        <p:spPr>
          <a:xfrm>
            <a:off x="4484791" y="2733964"/>
            <a:ext cx="146279" cy="146279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fr-CH" sz="200" dirty="0">
                <a:noFill/>
              </a:rPr>
              <a:t>F</a:t>
            </a: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C6DEA701-CC77-4ECF-8292-03B4D3C68FB0}"/>
              </a:ext>
            </a:extLst>
          </p:cNvPr>
          <p:cNvSpPr/>
          <p:nvPr/>
        </p:nvSpPr>
        <p:spPr>
          <a:xfrm>
            <a:off x="5330782" y="3001765"/>
            <a:ext cx="146279" cy="146279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fr-CH" sz="200" dirty="0">
                <a:noFill/>
              </a:rPr>
              <a:t>E</a:t>
            </a: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39922099-0385-492B-8FAB-6DD3E52B22C5}"/>
              </a:ext>
            </a:extLst>
          </p:cNvPr>
          <p:cNvSpPr/>
          <p:nvPr/>
        </p:nvSpPr>
        <p:spPr>
          <a:xfrm>
            <a:off x="4594671" y="1536038"/>
            <a:ext cx="146279" cy="146279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fr-CH" sz="200" dirty="0">
                <a:noFill/>
              </a:rPr>
              <a:t>B</a:t>
            </a: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A9FDF747-D617-477F-A89D-0B7CFE2B83CF}"/>
              </a:ext>
            </a:extLst>
          </p:cNvPr>
          <p:cNvSpPr/>
          <p:nvPr/>
        </p:nvSpPr>
        <p:spPr>
          <a:xfrm>
            <a:off x="5538748" y="1802959"/>
            <a:ext cx="146279" cy="146279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fr-CH" sz="200" dirty="0">
                <a:noFill/>
              </a:rPr>
              <a:t>C</a:t>
            </a: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02072542-D4CE-440C-A105-A8AE66C18517}"/>
              </a:ext>
            </a:extLst>
          </p:cNvPr>
          <p:cNvSpPr/>
          <p:nvPr/>
        </p:nvSpPr>
        <p:spPr>
          <a:xfrm>
            <a:off x="4982118" y="2268462"/>
            <a:ext cx="146279" cy="146279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fr-CH" sz="200" dirty="0">
                <a:noFill/>
              </a:rPr>
              <a:t>D</a:t>
            </a: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15513C9A-284E-47DE-9510-6B9ACFEB502F}"/>
              </a:ext>
            </a:extLst>
          </p:cNvPr>
          <p:cNvSpPr/>
          <p:nvPr/>
        </p:nvSpPr>
        <p:spPr>
          <a:xfrm>
            <a:off x="3525825" y="3169558"/>
            <a:ext cx="146279" cy="146279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fr-CH" sz="200" dirty="0">
                <a:noFill/>
              </a:rPr>
              <a:t>G</a:t>
            </a:r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50871F24-D708-4A0E-A2E0-8DD5A069D1B1}"/>
              </a:ext>
            </a:extLst>
          </p:cNvPr>
          <p:cNvSpPr/>
          <p:nvPr/>
        </p:nvSpPr>
        <p:spPr>
          <a:xfrm>
            <a:off x="3687321" y="1947451"/>
            <a:ext cx="146279" cy="146279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fr-CH" sz="200" dirty="0">
                <a:noFill/>
              </a:rPr>
              <a:t>A</a:t>
            </a:r>
          </a:p>
        </p:txBody>
      </p:sp>
      <p:sp>
        <p:nvSpPr>
          <p:cNvPr id="124" name="Parallélogramme 123">
            <a:extLst>
              <a:ext uri="{FF2B5EF4-FFF2-40B4-BE49-F238E27FC236}">
                <a16:creationId xmlns:a16="http://schemas.microsoft.com/office/drawing/2014/main" id="{98986F83-9FEB-4420-A8FB-C5910858B602}"/>
              </a:ext>
            </a:extLst>
          </p:cNvPr>
          <p:cNvSpPr/>
          <p:nvPr/>
        </p:nvSpPr>
        <p:spPr>
          <a:xfrm rot="10800000">
            <a:off x="2711233" y="4416127"/>
            <a:ext cx="3628620" cy="1476884"/>
          </a:xfrm>
          <a:prstGeom prst="parallelogram">
            <a:avLst>
              <a:gd name="adj" fmla="val 86772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47869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88F2187C-9465-4AE7-80DA-BBADFB053BC7}"/>
              </a:ext>
            </a:extLst>
          </p:cNvPr>
          <p:cNvSpPr txBox="1">
            <a:spLocks/>
          </p:cNvSpPr>
          <p:nvPr/>
        </p:nvSpPr>
        <p:spPr>
          <a:xfrm>
            <a:off x="557420" y="202378"/>
            <a:ext cx="8029160" cy="82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dirty="0">
                <a:solidFill>
                  <a:srgbClr val="FDF6E3"/>
                </a:solidFill>
                <a:latin typeface="Palatino Linotype" panose="02040502050505030304" pitchFamily="18" charset="0"/>
              </a:rPr>
              <a:t>Multiplex network</a:t>
            </a:r>
          </a:p>
        </p:txBody>
      </p:sp>
      <p:sp>
        <p:nvSpPr>
          <p:cNvPr id="2" name="Parallélogramme 1">
            <a:extLst>
              <a:ext uri="{FF2B5EF4-FFF2-40B4-BE49-F238E27FC236}">
                <a16:creationId xmlns:a16="http://schemas.microsoft.com/office/drawing/2014/main" id="{D8DA69C0-8846-4B02-9513-BCA7B464AD93}"/>
              </a:ext>
            </a:extLst>
          </p:cNvPr>
          <p:cNvSpPr/>
          <p:nvPr/>
        </p:nvSpPr>
        <p:spPr>
          <a:xfrm rot="10800000">
            <a:off x="2711233" y="4416127"/>
            <a:ext cx="3628620" cy="1476884"/>
          </a:xfrm>
          <a:prstGeom prst="parallelogram">
            <a:avLst>
              <a:gd name="adj" fmla="val 86772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71136C4C-666A-455E-B5CF-8871D7604F58}"/>
              </a:ext>
            </a:extLst>
          </p:cNvPr>
          <p:cNvCxnSpPr>
            <a:cxnSpLocks/>
          </p:cNvCxnSpPr>
          <p:nvPr/>
        </p:nvCxnSpPr>
        <p:spPr>
          <a:xfrm flipH="1">
            <a:off x="3243117" y="4885189"/>
            <a:ext cx="584791" cy="819977"/>
          </a:xfrm>
          <a:prstGeom prst="line">
            <a:avLst/>
          </a:prstGeom>
          <a:ln w="25400">
            <a:solidFill>
              <a:schemeClr val="tx2">
                <a:alpha val="9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 descr="A">
            <a:extLst>
              <a:ext uri="{FF2B5EF4-FFF2-40B4-BE49-F238E27FC236}">
                <a16:creationId xmlns:a16="http://schemas.microsoft.com/office/drawing/2014/main" id="{8A7FA415-1F97-42EC-8940-4E8279D2F138}"/>
              </a:ext>
            </a:extLst>
          </p:cNvPr>
          <p:cNvCxnSpPr>
            <a:cxnSpLocks/>
          </p:cNvCxnSpPr>
          <p:nvPr/>
        </p:nvCxnSpPr>
        <p:spPr>
          <a:xfrm flipH="1">
            <a:off x="3233839" y="5302655"/>
            <a:ext cx="952224" cy="420089"/>
          </a:xfrm>
          <a:prstGeom prst="line">
            <a:avLst/>
          </a:prstGeom>
          <a:ln w="25400">
            <a:solidFill>
              <a:schemeClr val="tx2">
                <a:alpha val="9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F26CA447-F097-47FD-AE39-ABD4889FB526}"/>
              </a:ext>
            </a:extLst>
          </p:cNvPr>
          <p:cNvCxnSpPr>
            <a:cxnSpLocks/>
          </p:cNvCxnSpPr>
          <p:nvPr/>
        </p:nvCxnSpPr>
        <p:spPr>
          <a:xfrm flipH="1">
            <a:off x="4811738" y="4606016"/>
            <a:ext cx="35" cy="483509"/>
          </a:xfrm>
          <a:prstGeom prst="line">
            <a:avLst/>
          </a:prstGeom>
          <a:ln w="25400">
            <a:solidFill>
              <a:schemeClr val="tx2">
                <a:alpha val="9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 descr="B">
            <a:extLst>
              <a:ext uri="{FF2B5EF4-FFF2-40B4-BE49-F238E27FC236}">
                <a16:creationId xmlns:a16="http://schemas.microsoft.com/office/drawing/2014/main" id="{0D834693-78E8-42FD-BD2B-A1C7DFC2D443}"/>
              </a:ext>
            </a:extLst>
          </p:cNvPr>
          <p:cNvCxnSpPr>
            <a:cxnSpLocks/>
          </p:cNvCxnSpPr>
          <p:nvPr/>
        </p:nvCxnSpPr>
        <p:spPr>
          <a:xfrm flipH="1" flipV="1">
            <a:off x="4859759" y="4584211"/>
            <a:ext cx="877467" cy="49468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E2F55A74-6AD5-447D-8D15-F8EDDD40B881}"/>
              </a:ext>
            </a:extLst>
          </p:cNvPr>
          <p:cNvCxnSpPr>
            <a:cxnSpLocks/>
          </p:cNvCxnSpPr>
          <p:nvPr/>
        </p:nvCxnSpPr>
        <p:spPr>
          <a:xfrm>
            <a:off x="3835319" y="4892354"/>
            <a:ext cx="359317" cy="346760"/>
          </a:xfrm>
          <a:prstGeom prst="line">
            <a:avLst/>
          </a:prstGeom>
          <a:ln w="25400">
            <a:solidFill>
              <a:schemeClr val="tx2">
                <a:alpha val="9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0653A207-E15E-497A-BA7E-FB350D1AF95D}"/>
              </a:ext>
            </a:extLst>
          </p:cNvPr>
          <p:cNvCxnSpPr>
            <a:cxnSpLocks/>
          </p:cNvCxnSpPr>
          <p:nvPr/>
        </p:nvCxnSpPr>
        <p:spPr>
          <a:xfrm flipH="1">
            <a:off x="3827909" y="4582482"/>
            <a:ext cx="954220" cy="296536"/>
          </a:xfrm>
          <a:prstGeom prst="line">
            <a:avLst/>
          </a:prstGeom>
          <a:ln w="25400">
            <a:solidFill>
              <a:schemeClr val="tx2">
                <a:alpha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A9D8517D-971E-4D8E-89EE-19CC05770B7B}"/>
              </a:ext>
            </a:extLst>
          </p:cNvPr>
          <p:cNvCxnSpPr>
            <a:cxnSpLocks/>
          </p:cNvCxnSpPr>
          <p:nvPr/>
        </p:nvCxnSpPr>
        <p:spPr>
          <a:xfrm flipH="1" flipV="1">
            <a:off x="4219576" y="5289493"/>
            <a:ext cx="786462" cy="237042"/>
          </a:xfrm>
          <a:prstGeom prst="line">
            <a:avLst/>
          </a:prstGeom>
          <a:ln w="25400">
            <a:solidFill>
              <a:schemeClr val="tx2"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Ellipse 80">
            <a:extLst>
              <a:ext uri="{FF2B5EF4-FFF2-40B4-BE49-F238E27FC236}">
                <a16:creationId xmlns:a16="http://schemas.microsoft.com/office/drawing/2014/main" id="{8E45A23B-ACA1-4F46-B48C-78EDAD77EA56}"/>
              </a:ext>
            </a:extLst>
          </p:cNvPr>
          <p:cNvSpPr/>
          <p:nvPr/>
        </p:nvSpPr>
        <p:spPr>
          <a:xfrm>
            <a:off x="4119666" y="5204412"/>
            <a:ext cx="146279" cy="146279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fr-CH" sz="200" dirty="0">
                <a:noFill/>
              </a:rPr>
              <a:t>F</a:t>
            </a:r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B403BD2A-A34D-4B80-8E6E-3E41606295C6}"/>
              </a:ext>
            </a:extLst>
          </p:cNvPr>
          <p:cNvSpPr/>
          <p:nvPr/>
        </p:nvSpPr>
        <p:spPr>
          <a:xfrm>
            <a:off x="4965657" y="5472213"/>
            <a:ext cx="146279" cy="146279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fr-CH" sz="200" dirty="0">
                <a:noFill/>
              </a:rPr>
              <a:t>E</a:t>
            </a:r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796467A5-B6B5-4184-B65A-F2CC96327482}"/>
              </a:ext>
            </a:extLst>
          </p:cNvPr>
          <p:cNvSpPr/>
          <p:nvPr/>
        </p:nvSpPr>
        <p:spPr>
          <a:xfrm>
            <a:off x="4726943" y="4498440"/>
            <a:ext cx="146279" cy="146279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fr-CH" sz="200" dirty="0">
                <a:noFill/>
              </a:rPr>
              <a:t>B</a:t>
            </a:r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B1F19405-4AA2-4DB8-8A7D-7E49200D8982}"/>
              </a:ext>
            </a:extLst>
          </p:cNvPr>
          <p:cNvSpPr/>
          <p:nvPr/>
        </p:nvSpPr>
        <p:spPr>
          <a:xfrm>
            <a:off x="5699116" y="4560539"/>
            <a:ext cx="146279" cy="146279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fr-CH" sz="200" dirty="0">
                <a:noFill/>
              </a:rPr>
              <a:t>C</a:t>
            </a:r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1E85B8ED-4742-4287-B661-D7024C6ECEDE}"/>
              </a:ext>
            </a:extLst>
          </p:cNvPr>
          <p:cNvSpPr/>
          <p:nvPr/>
        </p:nvSpPr>
        <p:spPr>
          <a:xfrm>
            <a:off x="4738598" y="5050822"/>
            <a:ext cx="146279" cy="146279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fr-CH" sz="200" dirty="0">
                <a:noFill/>
              </a:rPr>
              <a:t>D</a:t>
            </a:r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47ED70B6-8834-4186-8180-681FC9B97114}"/>
              </a:ext>
            </a:extLst>
          </p:cNvPr>
          <p:cNvSpPr/>
          <p:nvPr/>
        </p:nvSpPr>
        <p:spPr>
          <a:xfrm>
            <a:off x="3160700" y="5640006"/>
            <a:ext cx="146279" cy="146279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fr-CH" sz="200" dirty="0">
                <a:noFill/>
              </a:rPr>
              <a:t>G</a:t>
            </a:r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1CA6AD61-A081-4306-B591-7DB1FAD30366}"/>
              </a:ext>
            </a:extLst>
          </p:cNvPr>
          <p:cNvSpPr/>
          <p:nvPr/>
        </p:nvSpPr>
        <p:spPr>
          <a:xfrm>
            <a:off x="3754368" y="4812049"/>
            <a:ext cx="146279" cy="146279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fr-CH" sz="200" dirty="0">
                <a:noFill/>
              </a:rPr>
              <a:t>A</a:t>
            </a:r>
          </a:p>
        </p:txBody>
      </p:sp>
      <p:sp>
        <p:nvSpPr>
          <p:cNvPr id="102" name="Sous-titre 2">
            <a:extLst>
              <a:ext uri="{FF2B5EF4-FFF2-40B4-BE49-F238E27FC236}">
                <a16:creationId xmlns:a16="http://schemas.microsoft.com/office/drawing/2014/main" id="{86FF4407-57E4-41A6-A601-974539F506B0}"/>
              </a:ext>
            </a:extLst>
          </p:cNvPr>
          <p:cNvSpPr txBox="1">
            <a:spLocks/>
          </p:cNvSpPr>
          <p:nvPr/>
        </p:nvSpPr>
        <p:spPr>
          <a:xfrm>
            <a:off x="5737226" y="4939416"/>
            <a:ext cx="2957665" cy="929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FDF6E3"/>
                </a:solidFill>
                <a:latin typeface="Palatino Linotype" panose="02040502050505030304" pitchFamily="18" charset="0"/>
              </a:rPr>
              <a:t>Layer 1</a:t>
            </a:r>
          </a:p>
        </p:txBody>
      </p:sp>
    </p:spTree>
    <p:extLst>
      <p:ext uri="{BB962C8B-B14F-4D97-AF65-F5344CB8AC3E}">
        <p14:creationId xmlns:p14="http://schemas.microsoft.com/office/powerpoint/2010/main" val="3657504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88F2187C-9465-4AE7-80DA-BBADFB053BC7}"/>
              </a:ext>
            </a:extLst>
          </p:cNvPr>
          <p:cNvSpPr txBox="1">
            <a:spLocks/>
          </p:cNvSpPr>
          <p:nvPr/>
        </p:nvSpPr>
        <p:spPr>
          <a:xfrm>
            <a:off x="557420" y="202378"/>
            <a:ext cx="8029160" cy="82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dirty="0">
                <a:solidFill>
                  <a:srgbClr val="FDF6E3"/>
                </a:solidFill>
                <a:latin typeface="Palatino Linotype" panose="02040502050505030304" pitchFamily="18" charset="0"/>
              </a:rPr>
              <a:t>Multiplex network</a:t>
            </a:r>
          </a:p>
        </p:txBody>
      </p:sp>
      <p:sp>
        <p:nvSpPr>
          <p:cNvPr id="2" name="Parallélogramme 1">
            <a:extLst>
              <a:ext uri="{FF2B5EF4-FFF2-40B4-BE49-F238E27FC236}">
                <a16:creationId xmlns:a16="http://schemas.microsoft.com/office/drawing/2014/main" id="{D8DA69C0-8846-4B02-9513-BCA7B464AD93}"/>
              </a:ext>
            </a:extLst>
          </p:cNvPr>
          <p:cNvSpPr/>
          <p:nvPr/>
        </p:nvSpPr>
        <p:spPr>
          <a:xfrm rot="10800000">
            <a:off x="2711233" y="4416127"/>
            <a:ext cx="3628620" cy="1476884"/>
          </a:xfrm>
          <a:prstGeom prst="parallelogram">
            <a:avLst>
              <a:gd name="adj" fmla="val 86772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71136C4C-666A-455E-B5CF-8871D7604F58}"/>
              </a:ext>
            </a:extLst>
          </p:cNvPr>
          <p:cNvCxnSpPr>
            <a:cxnSpLocks/>
          </p:cNvCxnSpPr>
          <p:nvPr/>
        </p:nvCxnSpPr>
        <p:spPr>
          <a:xfrm flipH="1">
            <a:off x="3243117" y="4885189"/>
            <a:ext cx="584791" cy="819977"/>
          </a:xfrm>
          <a:prstGeom prst="line">
            <a:avLst/>
          </a:prstGeom>
          <a:ln w="25400">
            <a:solidFill>
              <a:schemeClr val="tx2">
                <a:alpha val="9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 descr="A">
            <a:extLst>
              <a:ext uri="{FF2B5EF4-FFF2-40B4-BE49-F238E27FC236}">
                <a16:creationId xmlns:a16="http://schemas.microsoft.com/office/drawing/2014/main" id="{8A7FA415-1F97-42EC-8940-4E8279D2F138}"/>
              </a:ext>
            </a:extLst>
          </p:cNvPr>
          <p:cNvCxnSpPr>
            <a:cxnSpLocks/>
          </p:cNvCxnSpPr>
          <p:nvPr/>
        </p:nvCxnSpPr>
        <p:spPr>
          <a:xfrm flipH="1">
            <a:off x="3233839" y="5302655"/>
            <a:ext cx="952224" cy="420089"/>
          </a:xfrm>
          <a:prstGeom prst="line">
            <a:avLst/>
          </a:prstGeom>
          <a:ln w="25400">
            <a:solidFill>
              <a:schemeClr val="tx2">
                <a:alpha val="9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F26CA447-F097-47FD-AE39-ABD4889FB526}"/>
              </a:ext>
            </a:extLst>
          </p:cNvPr>
          <p:cNvCxnSpPr>
            <a:cxnSpLocks/>
          </p:cNvCxnSpPr>
          <p:nvPr/>
        </p:nvCxnSpPr>
        <p:spPr>
          <a:xfrm flipH="1">
            <a:off x="4811738" y="4606016"/>
            <a:ext cx="35" cy="483509"/>
          </a:xfrm>
          <a:prstGeom prst="line">
            <a:avLst/>
          </a:prstGeom>
          <a:ln w="25400">
            <a:solidFill>
              <a:schemeClr val="tx2">
                <a:alpha val="9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 descr="B">
            <a:extLst>
              <a:ext uri="{FF2B5EF4-FFF2-40B4-BE49-F238E27FC236}">
                <a16:creationId xmlns:a16="http://schemas.microsoft.com/office/drawing/2014/main" id="{0D834693-78E8-42FD-BD2B-A1C7DFC2D443}"/>
              </a:ext>
            </a:extLst>
          </p:cNvPr>
          <p:cNvCxnSpPr>
            <a:cxnSpLocks/>
          </p:cNvCxnSpPr>
          <p:nvPr/>
        </p:nvCxnSpPr>
        <p:spPr>
          <a:xfrm flipH="1" flipV="1">
            <a:off x="4859759" y="4584211"/>
            <a:ext cx="877467" cy="49468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E2F55A74-6AD5-447D-8D15-F8EDDD40B881}"/>
              </a:ext>
            </a:extLst>
          </p:cNvPr>
          <p:cNvCxnSpPr>
            <a:cxnSpLocks/>
          </p:cNvCxnSpPr>
          <p:nvPr/>
        </p:nvCxnSpPr>
        <p:spPr>
          <a:xfrm>
            <a:off x="3835319" y="4892354"/>
            <a:ext cx="359317" cy="346760"/>
          </a:xfrm>
          <a:prstGeom prst="line">
            <a:avLst/>
          </a:prstGeom>
          <a:ln w="25400">
            <a:solidFill>
              <a:schemeClr val="tx2">
                <a:alpha val="9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0653A207-E15E-497A-BA7E-FB350D1AF95D}"/>
              </a:ext>
            </a:extLst>
          </p:cNvPr>
          <p:cNvCxnSpPr>
            <a:cxnSpLocks/>
          </p:cNvCxnSpPr>
          <p:nvPr/>
        </p:nvCxnSpPr>
        <p:spPr>
          <a:xfrm flipH="1">
            <a:off x="3827909" y="4582482"/>
            <a:ext cx="954220" cy="296536"/>
          </a:xfrm>
          <a:prstGeom prst="line">
            <a:avLst/>
          </a:prstGeom>
          <a:ln w="25400">
            <a:solidFill>
              <a:schemeClr val="tx2">
                <a:alpha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A9D8517D-971E-4D8E-89EE-19CC05770B7B}"/>
              </a:ext>
            </a:extLst>
          </p:cNvPr>
          <p:cNvCxnSpPr>
            <a:cxnSpLocks/>
          </p:cNvCxnSpPr>
          <p:nvPr/>
        </p:nvCxnSpPr>
        <p:spPr>
          <a:xfrm flipH="1" flipV="1">
            <a:off x="4219576" y="5289493"/>
            <a:ext cx="786462" cy="237042"/>
          </a:xfrm>
          <a:prstGeom prst="line">
            <a:avLst/>
          </a:prstGeom>
          <a:ln w="25400">
            <a:solidFill>
              <a:schemeClr val="tx2"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Ellipse 80">
            <a:extLst>
              <a:ext uri="{FF2B5EF4-FFF2-40B4-BE49-F238E27FC236}">
                <a16:creationId xmlns:a16="http://schemas.microsoft.com/office/drawing/2014/main" id="{8E45A23B-ACA1-4F46-B48C-78EDAD77EA56}"/>
              </a:ext>
            </a:extLst>
          </p:cNvPr>
          <p:cNvSpPr/>
          <p:nvPr/>
        </p:nvSpPr>
        <p:spPr>
          <a:xfrm>
            <a:off x="4119666" y="5204412"/>
            <a:ext cx="146279" cy="146279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fr-CH" sz="200" dirty="0">
                <a:noFill/>
              </a:rPr>
              <a:t>F</a:t>
            </a:r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B403BD2A-A34D-4B80-8E6E-3E41606295C6}"/>
              </a:ext>
            </a:extLst>
          </p:cNvPr>
          <p:cNvSpPr/>
          <p:nvPr/>
        </p:nvSpPr>
        <p:spPr>
          <a:xfrm>
            <a:off x="4965657" y="5472213"/>
            <a:ext cx="146279" cy="146279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fr-CH" sz="200" dirty="0">
                <a:noFill/>
              </a:rPr>
              <a:t>E</a:t>
            </a:r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796467A5-B6B5-4184-B65A-F2CC96327482}"/>
              </a:ext>
            </a:extLst>
          </p:cNvPr>
          <p:cNvSpPr/>
          <p:nvPr/>
        </p:nvSpPr>
        <p:spPr>
          <a:xfrm>
            <a:off x="4726943" y="4498440"/>
            <a:ext cx="146279" cy="146279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fr-CH" sz="200" dirty="0">
                <a:noFill/>
              </a:rPr>
              <a:t>B</a:t>
            </a:r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B1F19405-4AA2-4DB8-8A7D-7E49200D8982}"/>
              </a:ext>
            </a:extLst>
          </p:cNvPr>
          <p:cNvSpPr/>
          <p:nvPr/>
        </p:nvSpPr>
        <p:spPr>
          <a:xfrm>
            <a:off x="5699116" y="4560539"/>
            <a:ext cx="146279" cy="146279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fr-CH" sz="200" dirty="0">
                <a:noFill/>
              </a:rPr>
              <a:t>C</a:t>
            </a:r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1E85B8ED-4742-4287-B661-D7024C6ECEDE}"/>
              </a:ext>
            </a:extLst>
          </p:cNvPr>
          <p:cNvSpPr/>
          <p:nvPr/>
        </p:nvSpPr>
        <p:spPr>
          <a:xfrm>
            <a:off x="4738598" y="5050822"/>
            <a:ext cx="146279" cy="146279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fr-CH" sz="200" dirty="0">
                <a:noFill/>
              </a:rPr>
              <a:t>D</a:t>
            </a:r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47ED70B6-8834-4186-8180-681FC9B97114}"/>
              </a:ext>
            </a:extLst>
          </p:cNvPr>
          <p:cNvSpPr/>
          <p:nvPr/>
        </p:nvSpPr>
        <p:spPr>
          <a:xfrm>
            <a:off x="3160700" y="5640006"/>
            <a:ext cx="146279" cy="146279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fr-CH" sz="200" dirty="0">
                <a:noFill/>
              </a:rPr>
              <a:t>G</a:t>
            </a:r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1CA6AD61-A081-4306-B591-7DB1FAD30366}"/>
              </a:ext>
            </a:extLst>
          </p:cNvPr>
          <p:cNvSpPr/>
          <p:nvPr/>
        </p:nvSpPr>
        <p:spPr>
          <a:xfrm>
            <a:off x="3754368" y="4812049"/>
            <a:ext cx="146279" cy="146279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fr-CH" sz="200" dirty="0">
                <a:noFill/>
              </a:rPr>
              <a:t>A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A8C64712-4892-4F90-963D-3B0D905D3D6A}"/>
              </a:ext>
            </a:extLst>
          </p:cNvPr>
          <p:cNvGrpSpPr/>
          <p:nvPr/>
        </p:nvGrpSpPr>
        <p:grpSpPr>
          <a:xfrm>
            <a:off x="2711232" y="3346451"/>
            <a:ext cx="3628620" cy="1476884"/>
            <a:chOff x="1725496" y="1839850"/>
            <a:chExt cx="3628620" cy="1476884"/>
          </a:xfrm>
        </p:grpSpPr>
        <p:sp>
          <p:nvSpPr>
            <p:cNvPr id="19" name="Parallélogramme 18">
              <a:extLst>
                <a:ext uri="{FF2B5EF4-FFF2-40B4-BE49-F238E27FC236}">
                  <a16:creationId xmlns:a16="http://schemas.microsoft.com/office/drawing/2014/main" id="{827E4480-1386-469F-9FBA-7A18379D537C}"/>
                </a:ext>
              </a:extLst>
            </p:cNvPr>
            <p:cNvSpPr/>
            <p:nvPr/>
          </p:nvSpPr>
          <p:spPr>
            <a:xfrm rot="10800000">
              <a:off x="1725496" y="1839850"/>
              <a:ext cx="3628620" cy="1476884"/>
            </a:xfrm>
            <a:prstGeom prst="parallelogram">
              <a:avLst>
                <a:gd name="adj" fmla="val 86772"/>
              </a:avLst>
            </a:prstGeom>
            <a:solidFill>
              <a:schemeClr val="bg1">
                <a:alpha val="61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A9590E53-1F37-4DAD-8E59-4220148013FE}"/>
                </a:ext>
              </a:extLst>
            </p:cNvPr>
            <p:cNvSpPr/>
            <p:nvPr/>
          </p:nvSpPr>
          <p:spPr>
            <a:xfrm>
              <a:off x="3133929" y="2628135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F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1319D5DD-E8E8-4209-857C-F6E0F0A049F2}"/>
                </a:ext>
              </a:extLst>
            </p:cNvPr>
            <p:cNvSpPr/>
            <p:nvPr/>
          </p:nvSpPr>
          <p:spPr>
            <a:xfrm>
              <a:off x="3979920" y="2895936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E</a:t>
              </a:r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AAB4662F-7B68-4D7B-801A-D256A6322FD6}"/>
                </a:ext>
              </a:extLst>
            </p:cNvPr>
            <p:cNvSpPr/>
            <p:nvPr/>
          </p:nvSpPr>
          <p:spPr>
            <a:xfrm>
              <a:off x="3752861" y="2474545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D</a:t>
              </a:r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EA645996-031E-4D06-8E87-8B86EFB2A251}"/>
                </a:ext>
              </a:extLst>
            </p:cNvPr>
            <p:cNvSpPr/>
            <p:nvPr/>
          </p:nvSpPr>
          <p:spPr>
            <a:xfrm>
              <a:off x="2174963" y="3063729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G</a:t>
              </a:r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C874369D-2FFC-4038-AA07-F2B00A766C71}"/>
                </a:ext>
              </a:extLst>
            </p:cNvPr>
            <p:cNvSpPr/>
            <p:nvPr/>
          </p:nvSpPr>
          <p:spPr>
            <a:xfrm>
              <a:off x="3741206" y="1922163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B</a:t>
              </a:r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C27A45BE-EE6D-40B1-A9D9-64A981243DD1}"/>
                </a:ext>
              </a:extLst>
            </p:cNvPr>
            <p:cNvSpPr/>
            <p:nvPr/>
          </p:nvSpPr>
          <p:spPr>
            <a:xfrm>
              <a:off x="4713379" y="1984262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C</a:t>
              </a:r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8D91166C-8B95-41CF-BB4F-76BA80EEFCC4}"/>
                </a:ext>
              </a:extLst>
            </p:cNvPr>
            <p:cNvSpPr/>
            <p:nvPr/>
          </p:nvSpPr>
          <p:spPr>
            <a:xfrm>
              <a:off x="2768631" y="2235772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A</a:t>
              </a:r>
            </a:p>
          </p:txBody>
        </p:sp>
      </p:grpSp>
      <p:sp>
        <p:nvSpPr>
          <p:cNvPr id="62" name="Sous-titre 2">
            <a:extLst>
              <a:ext uri="{FF2B5EF4-FFF2-40B4-BE49-F238E27FC236}">
                <a16:creationId xmlns:a16="http://schemas.microsoft.com/office/drawing/2014/main" id="{E9FAC010-188C-4A63-87E8-DD3420E8E21C}"/>
              </a:ext>
            </a:extLst>
          </p:cNvPr>
          <p:cNvSpPr txBox="1">
            <a:spLocks/>
          </p:cNvSpPr>
          <p:nvPr/>
        </p:nvSpPr>
        <p:spPr>
          <a:xfrm>
            <a:off x="5737226" y="4939416"/>
            <a:ext cx="2957665" cy="929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FDF6E3"/>
                </a:solidFill>
                <a:latin typeface="Palatino Linotype" panose="02040502050505030304" pitchFamily="18" charset="0"/>
              </a:rPr>
              <a:t>Layer 1</a:t>
            </a:r>
          </a:p>
        </p:txBody>
      </p:sp>
      <p:sp>
        <p:nvSpPr>
          <p:cNvPr id="64" name="Sous-titre 2">
            <a:extLst>
              <a:ext uri="{FF2B5EF4-FFF2-40B4-BE49-F238E27FC236}">
                <a16:creationId xmlns:a16="http://schemas.microsoft.com/office/drawing/2014/main" id="{D5D0D0B7-36C4-4094-B8EB-121C54DEAA01}"/>
              </a:ext>
            </a:extLst>
          </p:cNvPr>
          <p:cNvSpPr txBox="1">
            <a:spLocks/>
          </p:cNvSpPr>
          <p:nvPr/>
        </p:nvSpPr>
        <p:spPr>
          <a:xfrm>
            <a:off x="5722864" y="3674816"/>
            <a:ext cx="2957665" cy="929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FDF6E3"/>
                </a:solidFill>
                <a:latin typeface="Palatino Linotype" panose="02040502050505030304" pitchFamily="18" charset="0"/>
              </a:rPr>
              <a:t>Layer 2</a:t>
            </a:r>
          </a:p>
        </p:txBody>
      </p:sp>
    </p:spTree>
    <p:extLst>
      <p:ext uri="{BB962C8B-B14F-4D97-AF65-F5344CB8AC3E}">
        <p14:creationId xmlns:p14="http://schemas.microsoft.com/office/powerpoint/2010/main" val="273134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88F2187C-9465-4AE7-80DA-BBADFB053BC7}"/>
              </a:ext>
            </a:extLst>
          </p:cNvPr>
          <p:cNvSpPr txBox="1">
            <a:spLocks/>
          </p:cNvSpPr>
          <p:nvPr/>
        </p:nvSpPr>
        <p:spPr>
          <a:xfrm>
            <a:off x="557420" y="202378"/>
            <a:ext cx="8029160" cy="82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dirty="0">
                <a:solidFill>
                  <a:srgbClr val="FDF6E3"/>
                </a:solidFill>
                <a:latin typeface="Palatino Linotype" panose="02040502050505030304" pitchFamily="18" charset="0"/>
              </a:rPr>
              <a:t>Multiplex network</a:t>
            </a:r>
          </a:p>
        </p:txBody>
      </p:sp>
      <p:sp>
        <p:nvSpPr>
          <p:cNvPr id="2" name="Parallélogramme 1">
            <a:extLst>
              <a:ext uri="{FF2B5EF4-FFF2-40B4-BE49-F238E27FC236}">
                <a16:creationId xmlns:a16="http://schemas.microsoft.com/office/drawing/2014/main" id="{D8DA69C0-8846-4B02-9513-BCA7B464AD93}"/>
              </a:ext>
            </a:extLst>
          </p:cNvPr>
          <p:cNvSpPr/>
          <p:nvPr/>
        </p:nvSpPr>
        <p:spPr>
          <a:xfrm rot="10800000">
            <a:off x="2711233" y="4416127"/>
            <a:ext cx="3628620" cy="1476884"/>
          </a:xfrm>
          <a:prstGeom prst="parallelogram">
            <a:avLst>
              <a:gd name="adj" fmla="val 86772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71136C4C-666A-455E-B5CF-8871D7604F58}"/>
              </a:ext>
            </a:extLst>
          </p:cNvPr>
          <p:cNvCxnSpPr>
            <a:cxnSpLocks/>
          </p:cNvCxnSpPr>
          <p:nvPr/>
        </p:nvCxnSpPr>
        <p:spPr>
          <a:xfrm flipH="1">
            <a:off x="3243117" y="4885189"/>
            <a:ext cx="584791" cy="819977"/>
          </a:xfrm>
          <a:prstGeom prst="line">
            <a:avLst/>
          </a:prstGeom>
          <a:ln w="25400">
            <a:solidFill>
              <a:schemeClr val="tx2">
                <a:alpha val="9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 descr="A">
            <a:extLst>
              <a:ext uri="{FF2B5EF4-FFF2-40B4-BE49-F238E27FC236}">
                <a16:creationId xmlns:a16="http://schemas.microsoft.com/office/drawing/2014/main" id="{8A7FA415-1F97-42EC-8940-4E8279D2F138}"/>
              </a:ext>
            </a:extLst>
          </p:cNvPr>
          <p:cNvCxnSpPr>
            <a:cxnSpLocks/>
          </p:cNvCxnSpPr>
          <p:nvPr/>
        </p:nvCxnSpPr>
        <p:spPr>
          <a:xfrm flipH="1">
            <a:off x="3233839" y="5302655"/>
            <a:ext cx="952224" cy="420089"/>
          </a:xfrm>
          <a:prstGeom prst="line">
            <a:avLst/>
          </a:prstGeom>
          <a:ln w="25400">
            <a:solidFill>
              <a:schemeClr val="tx2">
                <a:alpha val="9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F26CA447-F097-47FD-AE39-ABD4889FB526}"/>
              </a:ext>
            </a:extLst>
          </p:cNvPr>
          <p:cNvCxnSpPr>
            <a:cxnSpLocks/>
          </p:cNvCxnSpPr>
          <p:nvPr/>
        </p:nvCxnSpPr>
        <p:spPr>
          <a:xfrm flipH="1">
            <a:off x="4811738" y="4606016"/>
            <a:ext cx="35" cy="483509"/>
          </a:xfrm>
          <a:prstGeom prst="line">
            <a:avLst/>
          </a:prstGeom>
          <a:ln w="25400">
            <a:solidFill>
              <a:schemeClr val="tx2">
                <a:alpha val="9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 descr="B">
            <a:extLst>
              <a:ext uri="{FF2B5EF4-FFF2-40B4-BE49-F238E27FC236}">
                <a16:creationId xmlns:a16="http://schemas.microsoft.com/office/drawing/2014/main" id="{0D834693-78E8-42FD-BD2B-A1C7DFC2D443}"/>
              </a:ext>
            </a:extLst>
          </p:cNvPr>
          <p:cNvCxnSpPr>
            <a:cxnSpLocks/>
          </p:cNvCxnSpPr>
          <p:nvPr/>
        </p:nvCxnSpPr>
        <p:spPr>
          <a:xfrm flipH="1" flipV="1">
            <a:off x="4859759" y="4584211"/>
            <a:ext cx="877467" cy="49468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E2F55A74-6AD5-447D-8D15-F8EDDD40B881}"/>
              </a:ext>
            </a:extLst>
          </p:cNvPr>
          <p:cNvCxnSpPr>
            <a:cxnSpLocks/>
          </p:cNvCxnSpPr>
          <p:nvPr/>
        </p:nvCxnSpPr>
        <p:spPr>
          <a:xfrm>
            <a:off x="3835319" y="4892354"/>
            <a:ext cx="359317" cy="346760"/>
          </a:xfrm>
          <a:prstGeom prst="line">
            <a:avLst/>
          </a:prstGeom>
          <a:ln w="25400">
            <a:solidFill>
              <a:schemeClr val="tx2">
                <a:alpha val="9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0653A207-E15E-497A-BA7E-FB350D1AF95D}"/>
              </a:ext>
            </a:extLst>
          </p:cNvPr>
          <p:cNvCxnSpPr>
            <a:cxnSpLocks/>
          </p:cNvCxnSpPr>
          <p:nvPr/>
        </p:nvCxnSpPr>
        <p:spPr>
          <a:xfrm flipH="1">
            <a:off x="3827909" y="4582482"/>
            <a:ext cx="954220" cy="296536"/>
          </a:xfrm>
          <a:prstGeom prst="line">
            <a:avLst/>
          </a:prstGeom>
          <a:ln w="25400">
            <a:solidFill>
              <a:schemeClr val="tx2">
                <a:alpha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A9D8517D-971E-4D8E-89EE-19CC05770B7B}"/>
              </a:ext>
            </a:extLst>
          </p:cNvPr>
          <p:cNvCxnSpPr>
            <a:cxnSpLocks/>
          </p:cNvCxnSpPr>
          <p:nvPr/>
        </p:nvCxnSpPr>
        <p:spPr>
          <a:xfrm flipH="1" flipV="1">
            <a:off x="4219576" y="5289493"/>
            <a:ext cx="786462" cy="237042"/>
          </a:xfrm>
          <a:prstGeom prst="line">
            <a:avLst/>
          </a:prstGeom>
          <a:ln w="25400">
            <a:solidFill>
              <a:schemeClr val="tx2"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Ellipse 80">
            <a:extLst>
              <a:ext uri="{FF2B5EF4-FFF2-40B4-BE49-F238E27FC236}">
                <a16:creationId xmlns:a16="http://schemas.microsoft.com/office/drawing/2014/main" id="{8E45A23B-ACA1-4F46-B48C-78EDAD77EA56}"/>
              </a:ext>
            </a:extLst>
          </p:cNvPr>
          <p:cNvSpPr/>
          <p:nvPr/>
        </p:nvSpPr>
        <p:spPr>
          <a:xfrm>
            <a:off x="4119666" y="5204412"/>
            <a:ext cx="146279" cy="146279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fr-CH" sz="200" dirty="0">
                <a:noFill/>
              </a:rPr>
              <a:t>F</a:t>
            </a:r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B403BD2A-A34D-4B80-8E6E-3E41606295C6}"/>
              </a:ext>
            </a:extLst>
          </p:cNvPr>
          <p:cNvSpPr/>
          <p:nvPr/>
        </p:nvSpPr>
        <p:spPr>
          <a:xfrm>
            <a:off x="4965657" y="5472213"/>
            <a:ext cx="146279" cy="146279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fr-CH" sz="200" dirty="0">
                <a:noFill/>
              </a:rPr>
              <a:t>E</a:t>
            </a:r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796467A5-B6B5-4184-B65A-F2CC96327482}"/>
              </a:ext>
            </a:extLst>
          </p:cNvPr>
          <p:cNvSpPr/>
          <p:nvPr/>
        </p:nvSpPr>
        <p:spPr>
          <a:xfrm>
            <a:off x="4726943" y="4498440"/>
            <a:ext cx="146279" cy="146279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fr-CH" sz="200" dirty="0">
                <a:noFill/>
              </a:rPr>
              <a:t>B</a:t>
            </a:r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B1F19405-4AA2-4DB8-8A7D-7E49200D8982}"/>
              </a:ext>
            </a:extLst>
          </p:cNvPr>
          <p:cNvSpPr/>
          <p:nvPr/>
        </p:nvSpPr>
        <p:spPr>
          <a:xfrm>
            <a:off x="5699116" y="4560539"/>
            <a:ext cx="146279" cy="146279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fr-CH" sz="200" dirty="0">
                <a:noFill/>
              </a:rPr>
              <a:t>C</a:t>
            </a:r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1E85B8ED-4742-4287-B661-D7024C6ECEDE}"/>
              </a:ext>
            </a:extLst>
          </p:cNvPr>
          <p:cNvSpPr/>
          <p:nvPr/>
        </p:nvSpPr>
        <p:spPr>
          <a:xfrm>
            <a:off x="4738598" y="5050822"/>
            <a:ext cx="146279" cy="146279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fr-CH" sz="200" dirty="0">
                <a:noFill/>
              </a:rPr>
              <a:t>D</a:t>
            </a:r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47ED70B6-8834-4186-8180-681FC9B97114}"/>
              </a:ext>
            </a:extLst>
          </p:cNvPr>
          <p:cNvSpPr/>
          <p:nvPr/>
        </p:nvSpPr>
        <p:spPr>
          <a:xfrm>
            <a:off x="3160700" y="5640006"/>
            <a:ext cx="146279" cy="146279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fr-CH" sz="200" dirty="0">
                <a:noFill/>
              </a:rPr>
              <a:t>G</a:t>
            </a:r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1CA6AD61-A081-4306-B591-7DB1FAD30366}"/>
              </a:ext>
            </a:extLst>
          </p:cNvPr>
          <p:cNvSpPr/>
          <p:nvPr/>
        </p:nvSpPr>
        <p:spPr>
          <a:xfrm>
            <a:off x="3754368" y="4812049"/>
            <a:ext cx="146279" cy="146279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fr-CH" sz="200" dirty="0">
                <a:noFill/>
              </a:rPr>
              <a:t>A</a:t>
            </a:r>
          </a:p>
        </p:txBody>
      </p:sp>
      <p:sp>
        <p:nvSpPr>
          <p:cNvPr id="19" name="Parallélogramme 18">
            <a:extLst>
              <a:ext uri="{FF2B5EF4-FFF2-40B4-BE49-F238E27FC236}">
                <a16:creationId xmlns:a16="http://schemas.microsoft.com/office/drawing/2014/main" id="{827E4480-1386-469F-9FBA-7A18379D537C}"/>
              </a:ext>
            </a:extLst>
          </p:cNvPr>
          <p:cNvSpPr/>
          <p:nvPr/>
        </p:nvSpPr>
        <p:spPr>
          <a:xfrm rot="10800000">
            <a:off x="2711232" y="3346451"/>
            <a:ext cx="3628620" cy="1476884"/>
          </a:xfrm>
          <a:prstGeom prst="parallelogram">
            <a:avLst>
              <a:gd name="adj" fmla="val 86772"/>
            </a:avLst>
          </a:prstGeom>
          <a:solidFill>
            <a:schemeClr val="bg1">
              <a:alpha val="61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71FA0412-3D02-4C7C-887C-E64CA91805DE}"/>
              </a:ext>
            </a:extLst>
          </p:cNvPr>
          <p:cNvCxnSpPr>
            <a:cxnSpLocks/>
          </p:cNvCxnSpPr>
          <p:nvPr/>
        </p:nvCxnSpPr>
        <p:spPr>
          <a:xfrm>
            <a:off x="4795963" y="4006206"/>
            <a:ext cx="259698" cy="492234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 descr="A">
            <a:extLst>
              <a:ext uri="{FF2B5EF4-FFF2-40B4-BE49-F238E27FC236}">
                <a16:creationId xmlns:a16="http://schemas.microsoft.com/office/drawing/2014/main" id="{709AAA94-354D-4DE2-B19F-F6475090CD77}"/>
              </a:ext>
            </a:extLst>
          </p:cNvPr>
          <p:cNvCxnSpPr>
            <a:cxnSpLocks/>
          </p:cNvCxnSpPr>
          <p:nvPr/>
        </p:nvCxnSpPr>
        <p:spPr>
          <a:xfrm flipH="1">
            <a:off x="3239145" y="4215217"/>
            <a:ext cx="952224" cy="420089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AC33D068-E321-4C59-856F-394B9955DCEC}"/>
              </a:ext>
            </a:extLst>
          </p:cNvPr>
          <p:cNvCxnSpPr>
            <a:cxnSpLocks/>
          </p:cNvCxnSpPr>
          <p:nvPr/>
        </p:nvCxnSpPr>
        <p:spPr>
          <a:xfrm flipH="1">
            <a:off x="4163938" y="4018052"/>
            <a:ext cx="657154" cy="22553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 descr="B">
            <a:extLst>
              <a:ext uri="{FF2B5EF4-FFF2-40B4-BE49-F238E27FC236}">
                <a16:creationId xmlns:a16="http://schemas.microsoft.com/office/drawing/2014/main" id="{A112EAE4-6A5D-4A2F-B52F-514416C254E9}"/>
              </a:ext>
            </a:extLst>
          </p:cNvPr>
          <p:cNvCxnSpPr>
            <a:cxnSpLocks/>
          </p:cNvCxnSpPr>
          <p:nvPr/>
        </p:nvCxnSpPr>
        <p:spPr>
          <a:xfrm flipH="1" flipV="1">
            <a:off x="4859759" y="3501939"/>
            <a:ext cx="877467" cy="49468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D49F883C-CE97-4513-8888-DD427927BA62}"/>
              </a:ext>
            </a:extLst>
          </p:cNvPr>
          <p:cNvCxnSpPr>
            <a:cxnSpLocks/>
          </p:cNvCxnSpPr>
          <p:nvPr/>
        </p:nvCxnSpPr>
        <p:spPr>
          <a:xfrm>
            <a:off x="3833379" y="3804916"/>
            <a:ext cx="359317" cy="34676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CEAC8A14-9881-400F-A068-3C1FD07D9CC2}"/>
              </a:ext>
            </a:extLst>
          </p:cNvPr>
          <p:cNvCxnSpPr>
            <a:cxnSpLocks/>
          </p:cNvCxnSpPr>
          <p:nvPr/>
        </p:nvCxnSpPr>
        <p:spPr>
          <a:xfrm flipH="1">
            <a:off x="3866810" y="3500011"/>
            <a:ext cx="954220" cy="296536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8D3DE44E-3A10-4F2B-AC67-C2ADBF228051}"/>
              </a:ext>
            </a:extLst>
          </p:cNvPr>
          <p:cNvCxnSpPr>
            <a:cxnSpLocks/>
          </p:cNvCxnSpPr>
          <p:nvPr/>
        </p:nvCxnSpPr>
        <p:spPr>
          <a:xfrm flipH="1">
            <a:off x="4800081" y="3571110"/>
            <a:ext cx="940133" cy="46823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lipse 26">
            <a:extLst>
              <a:ext uri="{FF2B5EF4-FFF2-40B4-BE49-F238E27FC236}">
                <a16:creationId xmlns:a16="http://schemas.microsoft.com/office/drawing/2014/main" id="{A9590E53-1F37-4DAD-8E59-4220148013FE}"/>
              </a:ext>
            </a:extLst>
          </p:cNvPr>
          <p:cNvSpPr/>
          <p:nvPr/>
        </p:nvSpPr>
        <p:spPr>
          <a:xfrm>
            <a:off x="4119665" y="4134736"/>
            <a:ext cx="146279" cy="146279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fr-CH" sz="200" dirty="0">
                <a:noFill/>
              </a:rPr>
              <a:t>F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1319D5DD-E8E8-4209-857C-F6E0F0A049F2}"/>
              </a:ext>
            </a:extLst>
          </p:cNvPr>
          <p:cNvSpPr/>
          <p:nvPr/>
        </p:nvSpPr>
        <p:spPr>
          <a:xfrm>
            <a:off x="4965656" y="4402537"/>
            <a:ext cx="146279" cy="146279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fr-CH" sz="200" dirty="0">
                <a:noFill/>
              </a:rPr>
              <a:t>E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AAB4662F-7B68-4D7B-801A-D256A6322FD6}"/>
              </a:ext>
            </a:extLst>
          </p:cNvPr>
          <p:cNvSpPr/>
          <p:nvPr/>
        </p:nvSpPr>
        <p:spPr>
          <a:xfrm>
            <a:off x="4738597" y="3981146"/>
            <a:ext cx="146279" cy="146279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fr-CH" sz="200" dirty="0">
                <a:noFill/>
              </a:rPr>
              <a:t>D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A645996-031E-4D06-8E87-8B86EFB2A251}"/>
              </a:ext>
            </a:extLst>
          </p:cNvPr>
          <p:cNvSpPr/>
          <p:nvPr/>
        </p:nvSpPr>
        <p:spPr>
          <a:xfrm>
            <a:off x="3160699" y="4570330"/>
            <a:ext cx="146279" cy="146279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fr-CH" sz="200" dirty="0">
                <a:noFill/>
              </a:rPr>
              <a:t>G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874369D-2FFC-4038-AA07-F2B00A766C71}"/>
              </a:ext>
            </a:extLst>
          </p:cNvPr>
          <p:cNvSpPr/>
          <p:nvPr/>
        </p:nvSpPr>
        <p:spPr>
          <a:xfrm>
            <a:off x="4726942" y="3428764"/>
            <a:ext cx="146279" cy="146279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fr-CH" sz="200" dirty="0">
                <a:noFill/>
              </a:rPr>
              <a:t>B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C27A45BE-EE6D-40B1-A9D9-64A981243DD1}"/>
              </a:ext>
            </a:extLst>
          </p:cNvPr>
          <p:cNvSpPr/>
          <p:nvPr/>
        </p:nvSpPr>
        <p:spPr>
          <a:xfrm>
            <a:off x="5699115" y="3490863"/>
            <a:ext cx="146279" cy="146279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fr-CH" sz="200" dirty="0">
                <a:noFill/>
              </a:rPr>
              <a:t>C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8D91166C-8B95-41CF-BB4F-76BA80EEFCC4}"/>
              </a:ext>
            </a:extLst>
          </p:cNvPr>
          <p:cNvSpPr/>
          <p:nvPr/>
        </p:nvSpPr>
        <p:spPr>
          <a:xfrm>
            <a:off x="3754367" y="3742373"/>
            <a:ext cx="146279" cy="146279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fr-CH" sz="200" dirty="0">
                <a:noFill/>
              </a:rPr>
              <a:t>A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6DFFA3B8-B0E9-4A73-B358-4B5EC8F27ABF}"/>
              </a:ext>
            </a:extLst>
          </p:cNvPr>
          <p:cNvGrpSpPr/>
          <p:nvPr/>
        </p:nvGrpSpPr>
        <p:grpSpPr>
          <a:xfrm>
            <a:off x="2711230" y="2267918"/>
            <a:ext cx="3628620" cy="1476884"/>
            <a:chOff x="2582976" y="1399742"/>
            <a:chExt cx="3628620" cy="1476884"/>
          </a:xfrm>
        </p:grpSpPr>
        <p:sp>
          <p:nvSpPr>
            <p:cNvPr id="37" name="Parallélogramme 36">
              <a:extLst>
                <a:ext uri="{FF2B5EF4-FFF2-40B4-BE49-F238E27FC236}">
                  <a16:creationId xmlns:a16="http://schemas.microsoft.com/office/drawing/2014/main" id="{44F256FB-9AB6-4FCB-950B-0AA8BF4934B4}"/>
                </a:ext>
              </a:extLst>
            </p:cNvPr>
            <p:cNvSpPr/>
            <p:nvPr/>
          </p:nvSpPr>
          <p:spPr>
            <a:xfrm rot="10800000">
              <a:off x="2582976" y="1399742"/>
              <a:ext cx="3628620" cy="1476884"/>
            </a:xfrm>
            <a:prstGeom prst="parallelogram">
              <a:avLst>
                <a:gd name="adj" fmla="val 86772"/>
              </a:avLst>
            </a:prstGeom>
            <a:solidFill>
              <a:schemeClr val="bg1">
                <a:alpha val="61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1EADFE2D-79F1-4004-9FD6-17F89550E6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14860" y="1868804"/>
              <a:ext cx="584791" cy="819977"/>
            </a:xfrm>
            <a:prstGeom prst="line">
              <a:avLst/>
            </a:prstGeom>
            <a:ln w="25400">
              <a:solidFill>
                <a:schemeClr val="tx2">
                  <a:alpha val="9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 descr="A">
              <a:extLst>
                <a:ext uri="{FF2B5EF4-FFF2-40B4-BE49-F238E27FC236}">
                  <a16:creationId xmlns:a16="http://schemas.microsoft.com/office/drawing/2014/main" id="{659503C4-64C7-43AB-86C8-7AA27B7AAD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05582" y="2286270"/>
              <a:ext cx="952224" cy="420089"/>
            </a:xfrm>
            <a:prstGeom prst="line">
              <a:avLst/>
            </a:prstGeom>
            <a:ln w="25400">
              <a:solidFill>
                <a:schemeClr val="tx2"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id="{8F697667-7C33-4AF8-A655-5F849C4B0E46}"/>
                </a:ext>
              </a:extLst>
            </p:cNvPr>
            <p:cNvCxnSpPr>
              <a:cxnSpLocks/>
              <a:endCxn id="45" idx="7"/>
            </p:cNvCxnSpPr>
            <p:nvPr/>
          </p:nvCxnSpPr>
          <p:spPr>
            <a:xfrm flipH="1">
              <a:off x="4116266" y="1589631"/>
              <a:ext cx="567252" cy="619818"/>
            </a:xfrm>
            <a:prstGeom prst="line">
              <a:avLst/>
            </a:prstGeom>
            <a:ln w="25400">
              <a:solidFill>
                <a:schemeClr val="tx2">
                  <a:alpha val="9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 descr="B">
              <a:extLst>
                <a:ext uri="{FF2B5EF4-FFF2-40B4-BE49-F238E27FC236}">
                  <a16:creationId xmlns:a16="http://schemas.microsoft.com/office/drawing/2014/main" id="{8281BE57-2C83-4438-BD5B-BE7C7D70F114}"/>
                </a:ext>
              </a:extLst>
            </p:cNvPr>
            <p:cNvCxnSpPr>
              <a:cxnSpLocks/>
              <a:endCxn id="56" idx="7"/>
            </p:cNvCxnSpPr>
            <p:nvPr/>
          </p:nvCxnSpPr>
          <p:spPr>
            <a:xfrm flipH="1">
              <a:off x="4735198" y="1617294"/>
              <a:ext cx="873772" cy="438565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41">
              <a:extLst>
                <a:ext uri="{FF2B5EF4-FFF2-40B4-BE49-F238E27FC236}">
                  <a16:creationId xmlns:a16="http://schemas.microsoft.com/office/drawing/2014/main" id="{A2406ABE-135C-462C-8A96-E0F54382FF39}"/>
                </a:ext>
              </a:extLst>
            </p:cNvPr>
            <p:cNvCxnSpPr>
              <a:cxnSpLocks/>
            </p:cNvCxnSpPr>
            <p:nvPr/>
          </p:nvCxnSpPr>
          <p:spPr>
            <a:xfrm>
              <a:off x="3707062" y="1875969"/>
              <a:ext cx="359317" cy="346760"/>
            </a:xfrm>
            <a:prstGeom prst="line">
              <a:avLst/>
            </a:prstGeom>
            <a:ln w="25400">
              <a:solidFill>
                <a:schemeClr val="tx2">
                  <a:alpha val="9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42">
              <a:extLst>
                <a:ext uri="{FF2B5EF4-FFF2-40B4-BE49-F238E27FC236}">
                  <a16:creationId xmlns:a16="http://schemas.microsoft.com/office/drawing/2014/main" id="{E095DB29-E6AF-41A5-8258-8C027BDC65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99652" y="1566097"/>
              <a:ext cx="954220" cy="296536"/>
            </a:xfrm>
            <a:prstGeom prst="line">
              <a:avLst/>
            </a:prstGeom>
            <a:ln w="25400">
              <a:solidFill>
                <a:schemeClr val="tx2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43">
              <a:extLst>
                <a:ext uri="{FF2B5EF4-FFF2-40B4-BE49-F238E27FC236}">
                  <a16:creationId xmlns:a16="http://schemas.microsoft.com/office/drawing/2014/main" id="{D7B11765-3472-470A-B597-D19CEE903E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94500" y="2140534"/>
              <a:ext cx="222782" cy="423996"/>
            </a:xfrm>
            <a:prstGeom prst="line">
              <a:avLst/>
            </a:prstGeom>
            <a:ln w="25400">
              <a:solidFill>
                <a:schemeClr val="tx2"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DAF24C87-1E5B-4D59-BD85-4A10999BD74E}"/>
                </a:ext>
              </a:extLst>
            </p:cNvPr>
            <p:cNvSpPr/>
            <p:nvPr/>
          </p:nvSpPr>
          <p:spPr>
            <a:xfrm>
              <a:off x="3991409" y="2188027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F</a:t>
              </a:r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A60E7568-B5AA-4DBF-8103-AA83610BDBAE}"/>
                </a:ext>
              </a:extLst>
            </p:cNvPr>
            <p:cNvSpPr/>
            <p:nvPr/>
          </p:nvSpPr>
          <p:spPr>
            <a:xfrm>
              <a:off x="4837400" y="2455828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E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4F73FFD8-FEBA-4865-8E44-C73C46AF1EDA}"/>
                </a:ext>
              </a:extLst>
            </p:cNvPr>
            <p:cNvSpPr/>
            <p:nvPr/>
          </p:nvSpPr>
          <p:spPr>
            <a:xfrm>
              <a:off x="4598686" y="1482055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B</a:t>
              </a:r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0A258770-015A-4BBE-933D-D1BD752EE076}"/>
                </a:ext>
              </a:extLst>
            </p:cNvPr>
            <p:cNvSpPr/>
            <p:nvPr/>
          </p:nvSpPr>
          <p:spPr>
            <a:xfrm>
              <a:off x="5570859" y="1544154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C</a:t>
              </a:r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5402211B-9764-4C86-91A1-85742374033F}"/>
                </a:ext>
              </a:extLst>
            </p:cNvPr>
            <p:cNvSpPr/>
            <p:nvPr/>
          </p:nvSpPr>
          <p:spPr>
            <a:xfrm>
              <a:off x="4610341" y="2034437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D</a:t>
              </a:r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ACF617B0-CE64-46C4-B102-2299EFBC6603}"/>
                </a:ext>
              </a:extLst>
            </p:cNvPr>
            <p:cNvSpPr/>
            <p:nvPr/>
          </p:nvSpPr>
          <p:spPr>
            <a:xfrm>
              <a:off x="3032443" y="2623621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G</a:t>
              </a:r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63DA2A8B-44A2-40AC-BA2A-C30EB72196CE}"/>
                </a:ext>
              </a:extLst>
            </p:cNvPr>
            <p:cNvSpPr/>
            <p:nvPr/>
          </p:nvSpPr>
          <p:spPr>
            <a:xfrm>
              <a:off x="3626111" y="1795664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A</a:t>
              </a:r>
            </a:p>
          </p:txBody>
        </p:sp>
      </p:grpSp>
      <p:sp>
        <p:nvSpPr>
          <p:cNvPr id="59" name="Sous-titre 2">
            <a:extLst>
              <a:ext uri="{FF2B5EF4-FFF2-40B4-BE49-F238E27FC236}">
                <a16:creationId xmlns:a16="http://schemas.microsoft.com/office/drawing/2014/main" id="{DA7F7A6E-0C7E-4E9C-8922-2A951D5C8C67}"/>
              </a:ext>
            </a:extLst>
          </p:cNvPr>
          <p:cNvSpPr txBox="1">
            <a:spLocks/>
          </p:cNvSpPr>
          <p:nvPr/>
        </p:nvSpPr>
        <p:spPr>
          <a:xfrm>
            <a:off x="5737226" y="4939416"/>
            <a:ext cx="2957665" cy="929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FDF6E3"/>
                </a:solidFill>
                <a:latin typeface="Palatino Linotype" panose="02040502050505030304" pitchFamily="18" charset="0"/>
              </a:rPr>
              <a:t>Layer 1</a:t>
            </a:r>
          </a:p>
        </p:txBody>
      </p:sp>
      <p:sp>
        <p:nvSpPr>
          <p:cNvPr id="60" name="Sous-titre 2">
            <a:extLst>
              <a:ext uri="{FF2B5EF4-FFF2-40B4-BE49-F238E27FC236}">
                <a16:creationId xmlns:a16="http://schemas.microsoft.com/office/drawing/2014/main" id="{9E4EC300-8FF2-44E9-9938-5F1B4ACFB6E2}"/>
              </a:ext>
            </a:extLst>
          </p:cNvPr>
          <p:cNvSpPr txBox="1">
            <a:spLocks/>
          </p:cNvSpPr>
          <p:nvPr/>
        </p:nvSpPr>
        <p:spPr>
          <a:xfrm>
            <a:off x="5722864" y="3674816"/>
            <a:ext cx="2957665" cy="929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FDF6E3"/>
                </a:solidFill>
                <a:latin typeface="Palatino Linotype" panose="02040502050505030304" pitchFamily="18" charset="0"/>
              </a:rPr>
              <a:t>Layer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Sous-titre 2">
                <a:extLst>
                  <a:ext uri="{FF2B5EF4-FFF2-40B4-BE49-F238E27FC236}">
                    <a16:creationId xmlns:a16="http://schemas.microsoft.com/office/drawing/2014/main" id="{A0C2FD51-48CD-4DBA-AA01-28761C9AB7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46844" y="1503533"/>
                <a:ext cx="2957665" cy="9296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dirty="0">
                    <a:solidFill>
                      <a:srgbClr val="FDF6E3"/>
                    </a:solidFill>
                    <a:latin typeface="Palatino Linotype" panose="02040502050505030304" pitchFamily="18" charset="0"/>
                  </a:rPr>
                  <a:t>Layer </a:t>
                </a:r>
                <a14:m>
                  <m:oMath xmlns:m="http://schemas.openxmlformats.org/officeDocument/2006/math">
                    <m:r>
                      <a:rPr lang="fr-CH" b="0" i="1" smtClean="0">
                        <a:solidFill>
                          <a:srgbClr val="FDF6E3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>
                  <a:solidFill>
                    <a:srgbClr val="FDF6E3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61" name="Sous-titre 2">
                <a:extLst>
                  <a:ext uri="{FF2B5EF4-FFF2-40B4-BE49-F238E27FC236}">
                    <a16:creationId xmlns:a16="http://schemas.microsoft.com/office/drawing/2014/main" id="{A0C2FD51-48CD-4DBA-AA01-28761C9AB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844" y="1503533"/>
                <a:ext cx="2957665" cy="929657"/>
              </a:xfrm>
              <a:prstGeom prst="rect">
                <a:avLst/>
              </a:prstGeom>
              <a:blipFill>
                <a:blip r:embed="rId2"/>
                <a:stretch>
                  <a:fillRect t="-11842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e 5">
            <a:extLst>
              <a:ext uri="{FF2B5EF4-FFF2-40B4-BE49-F238E27FC236}">
                <a16:creationId xmlns:a16="http://schemas.microsoft.com/office/drawing/2014/main" id="{8B354C6E-03A3-46AE-83D9-E189291E0DD6}"/>
              </a:ext>
            </a:extLst>
          </p:cNvPr>
          <p:cNvGrpSpPr/>
          <p:nvPr/>
        </p:nvGrpSpPr>
        <p:grpSpPr>
          <a:xfrm>
            <a:off x="2711230" y="1212842"/>
            <a:ext cx="3628620" cy="1476884"/>
            <a:chOff x="-82562" y="1382283"/>
            <a:chExt cx="3628620" cy="1476884"/>
          </a:xfrm>
        </p:grpSpPr>
        <p:sp>
          <p:nvSpPr>
            <p:cNvPr id="63" name="Parallélogramme 62">
              <a:extLst>
                <a:ext uri="{FF2B5EF4-FFF2-40B4-BE49-F238E27FC236}">
                  <a16:creationId xmlns:a16="http://schemas.microsoft.com/office/drawing/2014/main" id="{13E368D1-375E-44EB-8D1A-481C40FE5687}"/>
                </a:ext>
              </a:extLst>
            </p:cNvPr>
            <p:cNvSpPr/>
            <p:nvPr/>
          </p:nvSpPr>
          <p:spPr>
            <a:xfrm rot="10800000">
              <a:off x="-82562" y="1382283"/>
              <a:ext cx="3628620" cy="1476884"/>
            </a:xfrm>
            <a:prstGeom prst="parallelogram">
              <a:avLst>
                <a:gd name="adj" fmla="val 86772"/>
              </a:avLst>
            </a:prstGeom>
            <a:solidFill>
              <a:schemeClr val="bg1">
                <a:alpha val="61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64" name="Connecteur droit 63">
              <a:extLst>
                <a:ext uri="{FF2B5EF4-FFF2-40B4-BE49-F238E27FC236}">
                  <a16:creationId xmlns:a16="http://schemas.microsoft.com/office/drawing/2014/main" id="{AB286FA8-B50D-423A-8316-52215D352449}"/>
                </a:ext>
              </a:extLst>
            </p:cNvPr>
            <p:cNvCxnSpPr>
              <a:cxnSpLocks/>
              <a:stCxn id="72" idx="2"/>
              <a:endCxn id="71" idx="6"/>
            </p:cNvCxnSpPr>
            <p:nvPr/>
          </p:nvCxnSpPr>
          <p:spPr>
            <a:xfrm flipH="1" flipV="1">
              <a:off x="1472150" y="2243708"/>
              <a:ext cx="699712" cy="267801"/>
            </a:xfrm>
            <a:prstGeom prst="line">
              <a:avLst/>
            </a:prstGeom>
            <a:ln w="25400">
              <a:solidFill>
                <a:schemeClr val="tx2">
                  <a:alpha val="9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64" descr="A">
              <a:extLst>
                <a:ext uri="{FF2B5EF4-FFF2-40B4-BE49-F238E27FC236}">
                  <a16:creationId xmlns:a16="http://schemas.microsoft.com/office/drawing/2014/main" id="{25FCE407-FE11-4F3B-92F5-780E03E250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044" y="2268811"/>
              <a:ext cx="952224" cy="420089"/>
            </a:xfrm>
            <a:prstGeom prst="line">
              <a:avLst/>
            </a:prstGeom>
            <a:ln w="25400">
              <a:solidFill>
                <a:schemeClr val="tx2"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eur droit 65">
              <a:extLst>
                <a:ext uri="{FF2B5EF4-FFF2-40B4-BE49-F238E27FC236}">
                  <a16:creationId xmlns:a16="http://schemas.microsoft.com/office/drawing/2014/main" id="{EE382754-7247-4DB8-8854-193787858124}"/>
                </a:ext>
              </a:extLst>
            </p:cNvPr>
            <p:cNvCxnSpPr>
              <a:cxnSpLocks/>
              <a:stCxn id="88" idx="3"/>
            </p:cNvCxnSpPr>
            <p:nvPr/>
          </p:nvCxnSpPr>
          <p:spPr>
            <a:xfrm flipH="1">
              <a:off x="2209215" y="1651552"/>
              <a:ext cx="717528" cy="908334"/>
            </a:xfrm>
            <a:prstGeom prst="line">
              <a:avLst/>
            </a:prstGeom>
            <a:ln w="25400">
              <a:solidFill>
                <a:schemeClr val="tx2">
                  <a:alpha val="9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66" descr="B">
              <a:extLst>
                <a:ext uri="{FF2B5EF4-FFF2-40B4-BE49-F238E27FC236}">
                  <a16:creationId xmlns:a16="http://schemas.microsoft.com/office/drawing/2014/main" id="{619BE141-51A1-43C0-8C95-F97BD04A4DD8}"/>
                </a:ext>
              </a:extLst>
            </p:cNvPr>
            <p:cNvCxnSpPr>
              <a:cxnSpLocks/>
              <a:endCxn id="89" idx="7"/>
            </p:cNvCxnSpPr>
            <p:nvPr/>
          </p:nvCxnSpPr>
          <p:spPr>
            <a:xfrm flipH="1">
              <a:off x="2069660" y="1599835"/>
              <a:ext cx="873772" cy="438565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67">
              <a:extLst>
                <a:ext uri="{FF2B5EF4-FFF2-40B4-BE49-F238E27FC236}">
                  <a16:creationId xmlns:a16="http://schemas.microsoft.com/office/drawing/2014/main" id="{3051024B-B559-4589-8B43-E55DFF50A4DE}"/>
                </a:ext>
              </a:extLst>
            </p:cNvPr>
            <p:cNvCxnSpPr>
              <a:cxnSpLocks/>
            </p:cNvCxnSpPr>
            <p:nvPr/>
          </p:nvCxnSpPr>
          <p:spPr>
            <a:xfrm>
              <a:off x="1041524" y="1858510"/>
              <a:ext cx="359317" cy="346760"/>
            </a:xfrm>
            <a:prstGeom prst="line">
              <a:avLst/>
            </a:prstGeom>
            <a:ln w="25400">
              <a:solidFill>
                <a:schemeClr val="tx2">
                  <a:alpha val="9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cteur droit 68">
              <a:extLst>
                <a:ext uri="{FF2B5EF4-FFF2-40B4-BE49-F238E27FC236}">
                  <a16:creationId xmlns:a16="http://schemas.microsoft.com/office/drawing/2014/main" id="{43125584-85AC-4857-BD88-853B0F6C7C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4114" y="1548638"/>
              <a:ext cx="954220" cy="296536"/>
            </a:xfrm>
            <a:prstGeom prst="line">
              <a:avLst/>
            </a:prstGeom>
            <a:ln w="25400">
              <a:solidFill>
                <a:schemeClr val="tx2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eur droit 69">
              <a:extLst>
                <a:ext uri="{FF2B5EF4-FFF2-40B4-BE49-F238E27FC236}">
                  <a16:creationId xmlns:a16="http://schemas.microsoft.com/office/drawing/2014/main" id="{497E013E-44EC-4F25-83C0-CA87316C26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28962" y="2123075"/>
              <a:ext cx="222782" cy="423996"/>
            </a:xfrm>
            <a:prstGeom prst="line">
              <a:avLst/>
            </a:prstGeom>
            <a:ln w="25400">
              <a:solidFill>
                <a:schemeClr val="tx2"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D27E22AA-30A7-4665-80E5-257E0067C164}"/>
                </a:ext>
              </a:extLst>
            </p:cNvPr>
            <p:cNvSpPr/>
            <p:nvPr/>
          </p:nvSpPr>
          <p:spPr>
            <a:xfrm>
              <a:off x="1325871" y="2170568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F</a:t>
              </a:r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0B229889-6C7F-45BB-94D1-3ABEE9DC16C7}"/>
                </a:ext>
              </a:extLst>
            </p:cNvPr>
            <p:cNvSpPr/>
            <p:nvPr/>
          </p:nvSpPr>
          <p:spPr>
            <a:xfrm>
              <a:off x="2171862" y="2438369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E</a:t>
              </a:r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33FAB717-7B4A-439B-805C-624CF21D01FB}"/>
                </a:ext>
              </a:extLst>
            </p:cNvPr>
            <p:cNvSpPr/>
            <p:nvPr/>
          </p:nvSpPr>
          <p:spPr>
            <a:xfrm>
              <a:off x="1933148" y="1464596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B</a:t>
              </a:r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CBD29FBA-505D-4421-8842-16A7060408EC}"/>
                </a:ext>
              </a:extLst>
            </p:cNvPr>
            <p:cNvSpPr/>
            <p:nvPr/>
          </p:nvSpPr>
          <p:spPr>
            <a:xfrm>
              <a:off x="2905321" y="1526695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C</a:t>
              </a:r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6741CD98-B1B3-413A-ABB5-AE76F0B01B16}"/>
                </a:ext>
              </a:extLst>
            </p:cNvPr>
            <p:cNvSpPr/>
            <p:nvPr/>
          </p:nvSpPr>
          <p:spPr>
            <a:xfrm>
              <a:off x="1944803" y="2016978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D</a:t>
              </a:r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41EAEE45-4C16-4C90-BF2A-36113A54757A}"/>
                </a:ext>
              </a:extLst>
            </p:cNvPr>
            <p:cNvSpPr/>
            <p:nvPr/>
          </p:nvSpPr>
          <p:spPr>
            <a:xfrm>
              <a:off x="366905" y="2606162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G</a:t>
              </a:r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B19A3575-7304-4A27-B3BB-9DAAB58F4C71}"/>
                </a:ext>
              </a:extLst>
            </p:cNvPr>
            <p:cNvSpPr/>
            <p:nvPr/>
          </p:nvSpPr>
          <p:spPr>
            <a:xfrm>
              <a:off x="960573" y="1778205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A</a:t>
              </a:r>
            </a:p>
          </p:txBody>
        </p:sp>
      </p:grpSp>
      <p:sp>
        <p:nvSpPr>
          <p:cNvPr id="109" name="Sous-titre 2">
            <a:extLst>
              <a:ext uri="{FF2B5EF4-FFF2-40B4-BE49-F238E27FC236}">
                <a16:creationId xmlns:a16="http://schemas.microsoft.com/office/drawing/2014/main" id="{DBBC5B61-55FF-44F4-AD44-7982B7836FB7}"/>
              </a:ext>
            </a:extLst>
          </p:cNvPr>
          <p:cNvSpPr txBox="1">
            <a:spLocks/>
          </p:cNvSpPr>
          <p:nvPr/>
        </p:nvSpPr>
        <p:spPr>
          <a:xfrm rot="5400000">
            <a:off x="5813414" y="2359958"/>
            <a:ext cx="2957665" cy="929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dirty="0">
                <a:solidFill>
                  <a:srgbClr val="FDF6E3"/>
                </a:solidFill>
                <a:latin typeface="Palatino Linotype" panose="02040502050505030304" pitchFamily="18" charset="0"/>
              </a:rPr>
              <a:t>…</a:t>
            </a:r>
          </a:p>
        </p:txBody>
      </p:sp>
      <p:sp>
        <p:nvSpPr>
          <p:cNvPr id="110" name="Sous-titre 2">
            <a:extLst>
              <a:ext uri="{FF2B5EF4-FFF2-40B4-BE49-F238E27FC236}">
                <a16:creationId xmlns:a16="http://schemas.microsoft.com/office/drawing/2014/main" id="{819B7077-955F-4EEF-A98C-1398A686614B}"/>
              </a:ext>
            </a:extLst>
          </p:cNvPr>
          <p:cNvSpPr txBox="1">
            <a:spLocks/>
          </p:cNvSpPr>
          <p:nvPr/>
        </p:nvSpPr>
        <p:spPr>
          <a:xfrm rot="5400000">
            <a:off x="3461746" y="263126"/>
            <a:ext cx="2957665" cy="929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dirty="0">
                <a:solidFill>
                  <a:srgbClr val="FDF6E3"/>
                </a:solidFill>
                <a:latin typeface="Palatino Linotype" panose="02040502050505030304" pitchFamily="18" charset="0"/>
              </a:rPr>
              <a:t>…</a:t>
            </a:r>
          </a:p>
        </p:txBody>
      </p:sp>
      <p:sp>
        <p:nvSpPr>
          <p:cNvPr id="111" name="Sous-titre 2">
            <a:extLst>
              <a:ext uri="{FF2B5EF4-FFF2-40B4-BE49-F238E27FC236}">
                <a16:creationId xmlns:a16="http://schemas.microsoft.com/office/drawing/2014/main" id="{E7516F13-4975-4C89-9BEA-556390471546}"/>
              </a:ext>
            </a:extLst>
          </p:cNvPr>
          <p:cNvSpPr txBox="1">
            <a:spLocks/>
          </p:cNvSpPr>
          <p:nvPr/>
        </p:nvSpPr>
        <p:spPr>
          <a:xfrm rot="5400000">
            <a:off x="5804622" y="263810"/>
            <a:ext cx="2957665" cy="929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dirty="0">
                <a:solidFill>
                  <a:srgbClr val="FDF6E3"/>
                </a:solidFill>
                <a:latin typeface="Palatino Linotype" panose="02040502050505030304" pitchFamily="18" charset="0"/>
              </a:rPr>
              <a:t>…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9793C626-84B1-42A2-AACE-917B3982EA99}"/>
              </a:ext>
            </a:extLst>
          </p:cNvPr>
          <p:cNvGrpSpPr/>
          <p:nvPr/>
        </p:nvGrpSpPr>
        <p:grpSpPr>
          <a:xfrm>
            <a:off x="-1142688" y="1134127"/>
            <a:ext cx="4694984" cy="2156642"/>
            <a:chOff x="-1108374" y="1140567"/>
            <a:chExt cx="4694984" cy="21566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Sous-titre 2">
                  <a:extLst>
                    <a:ext uri="{FF2B5EF4-FFF2-40B4-BE49-F238E27FC236}">
                      <a16:creationId xmlns:a16="http://schemas.microsoft.com/office/drawing/2014/main" id="{598BF25A-E116-42CB-A4BD-9531079A8F3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0156" y="1140567"/>
                  <a:ext cx="3526454" cy="122280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CH" i="1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fr-CH" i="1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d>
                          <m:dPr>
                            <m:ctrlPr>
                              <a:rPr lang="fr-CH" i="1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i="1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fr-CH" b="0" dirty="0">
                    <a:solidFill>
                      <a:srgbClr val="FDF6E3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112" name="Sous-titre 2">
                  <a:extLst>
                    <a:ext uri="{FF2B5EF4-FFF2-40B4-BE49-F238E27FC236}">
                      <a16:creationId xmlns:a16="http://schemas.microsoft.com/office/drawing/2014/main" id="{598BF25A-E116-42CB-A4BD-9531079A8F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56" y="1140567"/>
                  <a:ext cx="3526454" cy="122280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Sous-titre 2">
                  <a:extLst>
                    <a:ext uri="{FF2B5EF4-FFF2-40B4-BE49-F238E27FC236}">
                      <a16:creationId xmlns:a16="http://schemas.microsoft.com/office/drawing/2014/main" id="{2FC0DD99-D096-472B-95B2-D313595C6F4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34997" y="2074401"/>
                  <a:ext cx="3287372" cy="122280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fr-CH" b="0" i="1" smtClean="0">
                            <a:solidFill>
                              <a:srgbClr val="FDF6E3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H" b="0" i="1" smtClean="0">
                            <a:solidFill>
                              <a:srgbClr val="FDF6E3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fr-CH" b="0" i="1" smtClean="0">
                            <a:solidFill>
                              <a:srgbClr val="FDF6E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CH" b="0" dirty="0">
                    <a:solidFill>
                      <a:srgbClr val="FDF6E3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113" name="Sous-titre 2">
                  <a:extLst>
                    <a:ext uri="{FF2B5EF4-FFF2-40B4-BE49-F238E27FC236}">
                      <a16:creationId xmlns:a16="http://schemas.microsoft.com/office/drawing/2014/main" id="{2FC0DD99-D096-472B-95B2-D313595C6F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997" y="2074401"/>
                  <a:ext cx="3287372" cy="122280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Sous-titre 2">
                  <a:extLst>
                    <a:ext uri="{FF2B5EF4-FFF2-40B4-BE49-F238E27FC236}">
                      <a16:creationId xmlns:a16="http://schemas.microsoft.com/office/drawing/2014/main" id="{6D577EA7-8CDA-4F75-922E-0EF51F3BEBD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1108374" y="1680992"/>
                  <a:ext cx="3457305" cy="73706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CH" i="1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fr-CH" i="1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fr-CH" dirty="0">
                    <a:solidFill>
                      <a:srgbClr val="FDF6E3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115" name="Sous-titre 2">
                  <a:extLst>
                    <a:ext uri="{FF2B5EF4-FFF2-40B4-BE49-F238E27FC236}">
                      <a16:creationId xmlns:a16="http://schemas.microsoft.com/office/drawing/2014/main" id="{6D577EA7-8CDA-4F75-922E-0EF51F3BEB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108374" y="1680992"/>
                  <a:ext cx="3457305" cy="73706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152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1" grpId="0"/>
      <p:bldP spid="109" grpId="0"/>
      <p:bldP spid="110" grpId="0"/>
      <p:bldP spid="1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88F2187C-9465-4AE7-80DA-BBADFB053BC7}"/>
              </a:ext>
            </a:extLst>
          </p:cNvPr>
          <p:cNvSpPr txBox="1">
            <a:spLocks/>
          </p:cNvSpPr>
          <p:nvPr/>
        </p:nvSpPr>
        <p:spPr>
          <a:xfrm>
            <a:off x="557420" y="202378"/>
            <a:ext cx="8029160" cy="82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dirty="0">
                <a:solidFill>
                  <a:srgbClr val="FDF6E3"/>
                </a:solidFill>
                <a:latin typeface="Palatino Linotype" panose="02040502050505030304" pitchFamily="18" charset="0"/>
              </a:rPr>
              <a:t>Viable cluster</a:t>
            </a:r>
          </a:p>
        </p:txBody>
      </p:sp>
      <p:grpSp>
        <p:nvGrpSpPr>
          <p:cNvPr id="112" name="Groupe 111">
            <a:extLst>
              <a:ext uri="{FF2B5EF4-FFF2-40B4-BE49-F238E27FC236}">
                <a16:creationId xmlns:a16="http://schemas.microsoft.com/office/drawing/2014/main" id="{5C814172-7488-4D7D-A8FC-EDCEABBFAB70}"/>
              </a:ext>
            </a:extLst>
          </p:cNvPr>
          <p:cNvGrpSpPr/>
          <p:nvPr/>
        </p:nvGrpSpPr>
        <p:grpSpPr>
          <a:xfrm>
            <a:off x="1050468" y="2671085"/>
            <a:ext cx="2725362" cy="2279813"/>
            <a:chOff x="190280" y="4040223"/>
            <a:chExt cx="2725362" cy="2279813"/>
          </a:xfrm>
        </p:grpSpPr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0A78B30B-D679-4CAC-BBF1-006DCA0D5448}"/>
                </a:ext>
              </a:extLst>
            </p:cNvPr>
            <p:cNvCxnSpPr>
              <a:cxnSpLocks/>
            </p:cNvCxnSpPr>
            <p:nvPr/>
          </p:nvCxnSpPr>
          <p:spPr>
            <a:xfrm>
              <a:off x="2068376" y="5558475"/>
              <a:ext cx="368386" cy="67371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 descr="B">
              <a:extLst>
                <a:ext uri="{FF2B5EF4-FFF2-40B4-BE49-F238E27FC236}">
                  <a16:creationId xmlns:a16="http://schemas.microsoft.com/office/drawing/2014/main" id="{D8C5D292-5523-4A11-8C01-DA268253A2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47544" y="4849704"/>
              <a:ext cx="911318" cy="257314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eur droit 47" descr="B">
              <a:extLst>
                <a:ext uri="{FF2B5EF4-FFF2-40B4-BE49-F238E27FC236}">
                  <a16:creationId xmlns:a16="http://schemas.microsoft.com/office/drawing/2014/main" id="{2073BC5D-523C-4FB9-8E67-3EB34AC7F6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76342" y="4307144"/>
              <a:ext cx="566161" cy="68865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 descr="A">
              <a:extLst>
                <a:ext uri="{FF2B5EF4-FFF2-40B4-BE49-F238E27FC236}">
                  <a16:creationId xmlns:a16="http://schemas.microsoft.com/office/drawing/2014/main" id="{80706C42-41B8-44C7-B850-B5B0BF5E861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9906" y="5745151"/>
              <a:ext cx="875200" cy="443111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33" descr="A">
              <a:extLst>
                <a:ext uri="{FF2B5EF4-FFF2-40B4-BE49-F238E27FC236}">
                  <a16:creationId xmlns:a16="http://schemas.microsoft.com/office/drawing/2014/main" id="{DE0CFE6B-2B85-438A-81D2-6A2FA421AD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9688" y="5595074"/>
              <a:ext cx="905554" cy="55677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022EA211-FAAC-4977-A4F9-5D4EC182E2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2696" y="4508625"/>
              <a:ext cx="161159" cy="1230278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 descr="A">
              <a:extLst>
                <a:ext uri="{FF2B5EF4-FFF2-40B4-BE49-F238E27FC236}">
                  <a16:creationId xmlns:a16="http://schemas.microsoft.com/office/drawing/2014/main" id="{D317D7EC-9627-4D9B-A35B-F4D0DA4BEE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419" y="5336392"/>
              <a:ext cx="952224" cy="42008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F06A3799-102E-447E-B7B8-1EE3B331BEB9}"/>
                </a:ext>
              </a:extLst>
            </p:cNvPr>
            <p:cNvCxnSpPr>
              <a:cxnSpLocks/>
            </p:cNvCxnSpPr>
            <p:nvPr/>
          </p:nvCxnSpPr>
          <p:spPr>
            <a:xfrm>
              <a:off x="1341796" y="4160480"/>
              <a:ext cx="368386" cy="67371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21" descr="B">
              <a:extLst>
                <a:ext uri="{FF2B5EF4-FFF2-40B4-BE49-F238E27FC236}">
                  <a16:creationId xmlns:a16="http://schemas.microsoft.com/office/drawing/2014/main" id="{50255246-85A2-4A8F-AC5C-6CAEFBEE64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32265" y="4122970"/>
              <a:ext cx="911318" cy="257314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0B3ED392-A097-4E19-AC10-E426A04F649B}"/>
                </a:ext>
              </a:extLst>
            </p:cNvPr>
            <p:cNvCxnSpPr>
              <a:cxnSpLocks/>
            </p:cNvCxnSpPr>
            <p:nvPr/>
          </p:nvCxnSpPr>
          <p:spPr>
            <a:xfrm>
              <a:off x="455794" y="4508625"/>
              <a:ext cx="768422" cy="764226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D8829FF5-3BE4-41F7-AC0E-E0A58E536A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49156" y="5323230"/>
              <a:ext cx="786462" cy="23704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67E47687-5D91-43F4-8D0C-E8C41A8BFC40}"/>
                </a:ext>
              </a:extLst>
            </p:cNvPr>
            <p:cNvSpPr/>
            <p:nvPr/>
          </p:nvSpPr>
          <p:spPr>
            <a:xfrm>
              <a:off x="1149246" y="5238149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F</a:t>
              </a:r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2F2683C-673C-4A4C-9294-D1C1A7F9D82A}"/>
                </a:ext>
              </a:extLst>
            </p:cNvPr>
            <p:cNvSpPr/>
            <p:nvPr/>
          </p:nvSpPr>
          <p:spPr>
            <a:xfrm>
              <a:off x="1980308" y="5507232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E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829183A5-C0BB-4C31-ACF8-EB85BA04A34A}"/>
                </a:ext>
              </a:extLst>
            </p:cNvPr>
            <p:cNvSpPr/>
            <p:nvPr/>
          </p:nvSpPr>
          <p:spPr>
            <a:xfrm>
              <a:off x="1259126" y="4040223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B</a:t>
              </a:r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AB56D2B5-A221-4383-B657-33DEB1C60974}"/>
                </a:ext>
              </a:extLst>
            </p:cNvPr>
            <p:cNvSpPr/>
            <p:nvPr/>
          </p:nvSpPr>
          <p:spPr>
            <a:xfrm>
              <a:off x="2203203" y="4307144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C</a:t>
              </a:r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A3CDECE2-A886-4BEC-AB21-3EF648B167D9}"/>
                </a:ext>
              </a:extLst>
            </p:cNvPr>
            <p:cNvSpPr/>
            <p:nvPr/>
          </p:nvSpPr>
          <p:spPr>
            <a:xfrm>
              <a:off x="1646573" y="4772647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D</a:t>
              </a:r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DD5A008-D93D-4525-803C-028F31FEA6B2}"/>
                </a:ext>
              </a:extLst>
            </p:cNvPr>
            <p:cNvSpPr/>
            <p:nvPr/>
          </p:nvSpPr>
          <p:spPr>
            <a:xfrm>
              <a:off x="190280" y="5673743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G</a:t>
              </a:r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C2EDC8E8-0B2C-446F-9780-978A9F56E203}"/>
                </a:ext>
              </a:extLst>
            </p:cNvPr>
            <p:cNvSpPr/>
            <p:nvPr/>
          </p:nvSpPr>
          <p:spPr>
            <a:xfrm>
              <a:off x="351776" y="4451636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A</a:t>
              </a:r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FC0ED35D-2A31-4569-BE98-3835615EB876}"/>
                </a:ext>
              </a:extLst>
            </p:cNvPr>
            <p:cNvSpPr/>
            <p:nvPr/>
          </p:nvSpPr>
          <p:spPr>
            <a:xfrm>
              <a:off x="1002967" y="6100618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E</a:t>
              </a:r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5C003066-DD69-4262-AE0F-3325EF2A2188}"/>
                </a:ext>
              </a:extLst>
            </p:cNvPr>
            <p:cNvSpPr/>
            <p:nvPr/>
          </p:nvSpPr>
          <p:spPr>
            <a:xfrm>
              <a:off x="2585722" y="5024396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B</a:t>
              </a:r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390F1EFB-1F83-47B3-B474-6BD53567F130}"/>
                </a:ext>
              </a:extLst>
            </p:cNvPr>
            <p:cNvSpPr/>
            <p:nvPr/>
          </p:nvSpPr>
          <p:spPr>
            <a:xfrm>
              <a:off x="2769363" y="4223715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C</a:t>
              </a:r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419654FC-4D3A-4714-B4A0-E6F244096987}"/>
                </a:ext>
              </a:extLst>
            </p:cNvPr>
            <p:cNvSpPr/>
            <p:nvPr/>
          </p:nvSpPr>
          <p:spPr>
            <a:xfrm>
              <a:off x="2378551" y="6173757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D</a:t>
              </a:r>
            </a:p>
          </p:txBody>
        </p:sp>
      </p:grpSp>
      <p:grpSp>
        <p:nvGrpSpPr>
          <p:cNvPr id="111" name="Groupe 110">
            <a:extLst>
              <a:ext uri="{FF2B5EF4-FFF2-40B4-BE49-F238E27FC236}">
                <a16:creationId xmlns:a16="http://schemas.microsoft.com/office/drawing/2014/main" id="{267A2627-CEDE-47E1-A27D-56647346C085}"/>
              </a:ext>
            </a:extLst>
          </p:cNvPr>
          <p:cNvGrpSpPr/>
          <p:nvPr/>
        </p:nvGrpSpPr>
        <p:grpSpPr>
          <a:xfrm>
            <a:off x="5330592" y="2671085"/>
            <a:ext cx="2725362" cy="2279813"/>
            <a:chOff x="3209319" y="2696018"/>
            <a:chExt cx="2725362" cy="2279813"/>
          </a:xfrm>
        </p:grpSpPr>
        <p:grpSp>
          <p:nvGrpSpPr>
            <p:cNvPr id="87" name="Groupe 86">
              <a:extLst>
                <a:ext uri="{FF2B5EF4-FFF2-40B4-BE49-F238E27FC236}">
                  <a16:creationId xmlns:a16="http://schemas.microsoft.com/office/drawing/2014/main" id="{3236A281-8331-4135-8874-D39EC920F49F}"/>
                </a:ext>
              </a:extLst>
            </p:cNvPr>
            <p:cNvGrpSpPr/>
            <p:nvPr/>
          </p:nvGrpSpPr>
          <p:grpSpPr>
            <a:xfrm>
              <a:off x="3209319" y="2746944"/>
              <a:ext cx="2640402" cy="2207338"/>
              <a:chOff x="3221375" y="2745360"/>
              <a:chExt cx="2640402" cy="2207338"/>
            </a:xfrm>
          </p:grpSpPr>
          <p:cxnSp>
            <p:nvCxnSpPr>
              <p:cNvPr id="51" name="Connecteur droit 50">
                <a:extLst>
                  <a:ext uri="{FF2B5EF4-FFF2-40B4-BE49-F238E27FC236}">
                    <a16:creationId xmlns:a16="http://schemas.microsoft.com/office/drawing/2014/main" id="{EC700E64-7CB6-452F-8C45-53997B8616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04980" y="3932617"/>
                <a:ext cx="149158" cy="900906"/>
              </a:xfrm>
              <a:prstGeom prst="line">
                <a:avLst/>
              </a:prstGeom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5" name="Connecteur droit 54">
                <a:extLst>
                  <a:ext uri="{FF2B5EF4-FFF2-40B4-BE49-F238E27FC236}">
                    <a16:creationId xmlns:a16="http://schemas.microsoft.com/office/drawing/2014/main" id="{08C7393B-2442-4C8F-95B8-87DD1A82A4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9340" y="3237359"/>
                <a:ext cx="754798" cy="739123"/>
              </a:xfrm>
              <a:prstGeom prst="line">
                <a:avLst/>
              </a:prstGeom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76" name="Connecteur droit 75">
                <a:extLst>
                  <a:ext uri="{FF2B5EF4-FFF2-40B4-BE49-F238E27FC236}">
                    <a16:creationId xmlns:a16="http://schemas.microsoft.com/office/drawing/2014/main" id="{395295A8-B3A4-40B0-B82E-9C48FE606E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21375" y="3959575"/>
                <a:ext cx="977157" cy="445327"/>
              </a:xfrm>
              <a:prstGeom prst="line">
                <a:avLst/>
              </a:prstGeom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77" name="Connecteur droit 76">
                <a:extLst>
                  <a:ext uri="{FF2B5EF4-FFF2-40B4-BE49-F238E27FC236}">
                    <a16:creationId xmlns:a16="http://schemas.microsoft.com/office/drawing/2014/main" id="{18934B35-A875-4198-8FB0-946DA4DF4A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48907" y="2745360"/>
                <a:ext cx="916881" cy="415965"/>
              </a:xfrm>
              <a:prstGeom prst="line">
                <a:avLst/>
              </a:prstGeom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78" name="Connecteur droit 77">
                <a:extLst>
                  <a:ext uri="{FF2B5EF4-FFF2-40B4-BE49-F238E27FC236}">
                    <a16:creationId xmlns:a16="http://schemas.microsoft.com/office/drawing/2014/main" id="{DDE568D5-34AE-4AF4-97C0-656D9CEE37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33125" y="2761553"/>
                <a:ext cx="115165" cy="1194760"/>
              </a:xfrm>
              <a:prstGeom prst="line">
                <a:avLst/>
              </a:prstGeom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79" name="Connecteur droit 78">
                <a:extLst>
                  <a:ext uri="{FF2B5EF4-FFF2-40B4-BE49-F238E27FC236}">
                    <a16:creationId xmlns:a16="http://schemas.microsoft.com/office/drawing/2014/main" id="{575320D8-1EDA-437C-8EC0-4C9FB58BA9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64321" y="3725007"/>
                <a:ext cx="641655" cy="489364"/>
              </a:xfrm>
              <a:prstGeom prst="line">
                <a:avLst/>
              </a:prstGeom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0" name="Connecteur droit 79">
                <a:extLst>
                  <a:ext uri="{FF2B5EF4-FFF2-40B4-BE49-F238E27FC236}">
                    <a16:creationId xmlns:a16="http://schemas.microsoft.com/office/drawing/2014/main" id="{003F5BBA-1C4F-42BA-8277-DBE7B482E2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34209" y="4182238"/>
                <a:ext cx="409214" cy="770460"/>
              </a:xfrm>
              <a:prstGeom prst="line">
                <a:avLst/>
              </a:prstGeom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1" name="Connecteur droit 80">
                <a:extLst>
                  <a:ext uri="{FF2B5EF4-FFF2-40B4-BE49-F238E27FC236}">
                    <a16:creationId xmlns:a16="http://schemas.microsoft.com/office/drawing/2014/main" id="{040156DC-26EF-4A33-B345-519F5B8FA4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76068" y="3767479"/>
                <a:ext cx="204010" cy="1115515"/>
              </a:xfrm>
              <a:prstGeom prst="line">
                <a:avLst/>
              </a:prstGeom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2" name="Connecteur droit 81">
                <a:extLst>
                  <a:ext uri="{FF2B5EF4-FFF2-40B4-BE49-F238E27FC236}">
                    <a16:creationId xmlns:a16="http://schemas.microsoft.com/office/drawing/2014/main" id="{06E0801F-CF5A-4DE9-80DB-0E58C59FA1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278351" y="3011043"/>
                <a:ext cx="409214" cy="770460"/>
              </a:xfrm>
              <a:prstGeom prst="line">
                <a:avLst/>
              </a:prstGeom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3" name="Connecteur droit 82">
                <a:extLst>
                  <a:ext uri="{FF2B5EF4-FFF2-40B4-BE49-F238E27FC236}">
                    <a16:creationId xmlns:a16="http://schemas.microsoft.com/office/drawing/2014/main" id="{45831794-AA3B-4152-9247-79A4DE38F9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99179" y="3504779"/>
                <a:ext cx="378495" cy="695382"/>
              </a:xfrm>
              <a:prstGeom prst="line">
                <a:avLst/>
              </a:prstGeom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4" name="Connecteur droit 83">
                <a:extLst>
                  <a:ext uri="{FF2B5EF4-FFF2-40B4-BE49-F238E27FC236}">
                    <a16:creationId xmlns:a16="http://schemas.microsoft.com/office/drawing/2014/main" id="{1BBA49E7-C9DF-4FB4-9E67-018BC42CC2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41255" y="3034246"/>
                <a:ext cx="562702" cy="457431"/>
              </a:xfrm>
              <a:prstGeom prst="line">
                <a:avLst/>
              </a:prstGeom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6" name="Connecteur droit 85">
                <a:extLst>
                  <a:ext uri="{FF2B5EF4-FFF2-40B4-BE49-F238E27FC236}">
                    <a16:creationId xmlns:a16="http://schemas.microsoft.com/office/drawing/2014/main" id="{8602A8A0-9402-4978-BF52-4D05E63A2D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99861" y="2966721"/>
                <a:ext cx="161916" cy="735122"/>
              </a:xfrm>
              <a:prstGeom prst="line">
                <a:avLst/>
              </a:prstGeom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F947335B-5ACB-45FA-B10A-2632F9B43F25}"/>
                </a:ext>
              </a:extLst>
            </p:cNvPr>
            <p:cNvSpPr/>
            <p:nvPr/>
          </p:nvSpPr>
          <p:spPr>
            <a:xfrm>
              <a:off x="4168285" y="3893944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F</a:t>
              </a:r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E020A5EA-CB58-47D3-92B0-B0EBF30FD733}"/>
                </a:ext>
              </a:extLst>
            </p:cNvPr>
            <p:cNvSpPr/>
            <p:nvPr/>
          </p:nvSpPr>
          <p:spPr>
            <a:xfrm>
              <a:off x="4999347" y="4163027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E</a:t>
              </a:r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74613CEC-0A2F-411E-9F5C-99230EE2301C}"/>
                </a:ext>
              </a:extLst>
            </p:cNvPr>
            <p:cNvSpPr/>
            <p:nvPr/>
          </p:nvSpPr>
          <p:spPr>
            <a:xfrm>
              <a:off x="4278165" y="2696018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B</a:t>
              </a:r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BF2CFCA4-683A-474A-8D68-C98414ED6E41}"/>
                </a:ext>
              </a:extLst>
            </p:cNvPr>
            <p:cNvSpPr/>
            <p:nvPr/>
          </p:nvSpPr>
          <p:spPr>
            <a:xfrm>
              <a:off x="5222242" y="2962939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C</a:t>
              </a:r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A76834ED-CBE1-41E8-AAFF-842900A39D8E}"/>
                </a:ext>
              </a:extLst>
            </p:cNvPr>
            <p:cNvSpPr/>
            <p:nvPr/>
          </p:nvSpPr>
          <p:spPr>
            <a:xfrm>
              <a:off x="4665612" y="3428442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D</a:t>
              </a:r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C2FC080F-08CE-4DF1-A8B3-AF489A4B753E}"/>
                </a:ext>
              </a:extLst>
            </p:cNvPr>
            <p:cNvSpPr/>
            <p:nvPr/>
          </p:nvSpPr>
          <p:spPr>
            <a:xfrm>
              <a:off x="3209319" y="4329538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G</a:t>
              </a:r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4E5E67D1-9636-4CD1-BF35-717777926B5B}"/>
                </a:ext>
              </a:extLst>
            </p:cNvPr>
            <p:cNvSpPr/>
            <p:nvPr/>
          </p:nvSpPr>
          <p:spPr>
            <a:xfrm>
              <a:off x="3370815" y="3107431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A</a:t>
              </a:r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99BC70B9-BEC6-4324-8C79-D2ED528F1C45}"/>
                </a:ext>
              </a:extLst>
            </p:cNvPr>
            <p:cNvSpPr/>
            <p:nvPr/>
          </p:nvSpPr>
          <p:spPr>
            <a:xfrm>
              <a:off x="4022006" y="4756413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E</a:t>
              </a:r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0F2C2D13-40FE-4346-86C5-A6F3F30EA018}"/>
                </a:ext>
              </a:extLst>
            </p:cNvPr>
            <p:cNvSpPr/>
            <p:nvPr/>
          </p:nvSpPr>
          <p:spPr>
            <a:xfrm>
              <a:off x="5604761" y="3680191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B</a:t>
              </a:r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1E023813-9C6C-4BBF-9F81-55E79E3D8DA1}"/>
                </a:ext>
              </a:extLst>
            </p:cNvPr>
            <p:cNvSpPr/>
            <p:nvPr/>
          </p:nvSpPr>
          <p:spPr>
            <a:xfrm>
              <a:off x="5788402" y="2879510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C</a:t>
              </a:r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E6C518CF-DD94-4078-9E36-C96B0D7DF91E}"/>
                </a:ext>
              </a:extLst>
            </p:cNvPr>
            <p:cNvSpPr/>
            <p:nvPr/>
          </p:nvSpPr>
          <p:spPr>
            <a:xfrm>
              <a:off x="5397590" y="4829552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D</a:t>
              </a:r>
            </a:p>
          </p:txBody>
        </p:sp>
      </p:grpSp>
      <p:sp>
        <p:nvSpPr>
          <p:cNvPr id="113" name="Sous-titre 2">
            <a:extLst>
              <a:ext uri="{FF2B5EF4-FFF2-40B4-BE49-F238E27FC236}">
                <a16:creationId xmlns:a16="http://schemas.microsoft.com/office/drawing/2014/main" id="{5D11BC10-0F3D-4BF0-BF1D-53E0526F37D1}"/>
              </a:ext>
            </a:extLst>
          </p:cNvPr>
          <p:cNvSpPr txBox="1">
            <a:spLocks/>
          </p:cNvSpPr>
          <p:nvPr/>
        </p:nvSpPr>
        <p:spPr>
          <a:xfrm>
            <a:off x="953820" y="1692409"/>
            <a:ext cx="2957665" cy="929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FDF6E3"/>
                </a:solidFill>
                <a:latin typeface="Palatino Linotype" panose="02040502050505030304" pitchFamily="18" charset="0"/>
              </a:rPr>
              <a:t>Layer 1</a:t>
            </a:r>
          </a:p>
        </p:txBody>
      </p:sp>
      <p:sp>
        <p:nvSpPr>
          <p:cNvPr id="114" name="Sous-titre 2">
            <a:extLst>
              <a:ext uri="{FF2B5EF4-FFF2-40B4-BE49-F238E27FC236}">
                <a16:creationId xmlns:a16="http://schemas.microsoft.com/office/drawing/2014/main" id="{67984FE7-0E1A-4101-B28B-15543B9B4B38}"/>
              </a:ext>
            </a:extLst>
          </p:cNvPr>
          <p:cNvSpPr txBox="1">
            <a:spLocks/>
          </p:cNvSpPr>
          <p:nvPr/>
        </p:nvSpPr>
        <p:spPr>
          <a:xfrm>
            <a:off x="5339498" y="1693093"/>
            <a:ext cx="2957665" cy="929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FDF6E3"/>
                </a:solidFill>
                <a:latin typeface="Palatino Linotype" panose="02040502050505030304" pitchFamily="18" charset="0"/>
              </a:rPr>
              <a:t>Layer 2</a:t>
            </a:r>
          </a:p>
        </p:txBody>
      </p:sp>
    </p:spTree>
    <p:extLst>
      <p:ext uri="{BB962C8B-B14F-4D97-AF65-F5344CB8AC3E}">
        <p14:creationId xmlns:p14="http://schemas.microsoft.com/office/powerpoint/2010/main" val="131294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88F2187C-9465-4AE7-80DA-BBADFB053BC7}"/>
              </a:ext>
            </a:extLst>
          </p:cNvPr>
          <p:cNvSpPr txBox="1">
            <a:spLocks/>
          </p:cNvSpPr>
          <p:nvPr/>
        </p:nvSpPr>
        <p:spPr>
          <a:xfrm>
            <a:off x="557420" y="202378"/>
            <a:ext cx="8029160" cy="82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dirty="0">
                <a:solidFill>
                  <a:srgbClr val="FDF6E3"/>
                </a:solidFill>
                <a:latin typeface="Palatino Linotype" panose="02040502050505030304" pitchFamily="18" charset="0"/>
              </a:rPr>
              <a:t>Viable cluster</a:t>
            </a:r>
          </a:p>
        </p:txBody>
      </p:sp>
      <p:grpSp>
        <p:nvGrpSpPr>
          <p:cNvPr id="112" name="Groupe 111">
            <a:extLst>
              <a:ext uri="{FF2B5EF4-FFF2-40B4-BE49-F238E27FC236}">
                <a16:creationId xmlns:a16="http://schemas.microsoft.com/office/drawing/2014/main" id="{5C814172-7488-4D7D-A8FC-EDCEABBFAB70}"/>
              </a:ext>
            </a:extLst>
          </p:cNvPr>
          <p:cNvGrpSpPr/>
          <p:nvPr/>
        </p:nvGrpSpPr>
        <p:grpSpPr>
          <a:xfrm>
            <a:off x="3209319" y="2696018"/>
            <a:ext cx="2725362" cy="2279813"/>
            <a:chOff x="190280" y="4040223"/>
            <a:chExt cx="2725362" cy="2279813"/>
          </a:xfrm>
        </p:grpSpPr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0A78B30B-D679-4CAC-BBF1-006DCA0D5448}"/>
                </a:ext>
              </a:extLst>
            </p:cNvPr>
            <p:cNvCxnSpPr>
              <a:cxnSpLocks/>
            </p:cNvCxnSpPr>
            <p:nvPr/>
          </p:nvCxnSpPr>
          <p:spPr>
            <a:xfrm>
              <a:off x="2068376" y="5558475"/>
              <a:ext cx="368386" cy="67371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 descr="B">
              <a:extLst>
                <a:ext uri="{FF2B5EF4-FFF2-40B4-BE49-F238E27FC236}">
                  <a16:creationId xmlns:a16="http://schemas.microsoft.com/office/drawing/2014/main" id="{D8C5D292-5523-4A11-8C01-DA268253A2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47544" y="4849704"/>
              <a:ext cx="911318" cy="257314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eur droit 47" descr="B">
              <a:extLst>
                <a:ext uri="{FF2B5EF4-FFF2-40B4-BE49-F238E27FC236}">
                  <a16:creationId xmlns:a16="http://schemas.microsoft.com/office/drawing/2014/main" id="{2073BC5D-523C-4FB9-8E67-3EB34AC7F6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76342" y="4307144"/>
              <a:ext cx="566161" cy="68865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 descr="A">
              <a:extLst>
                <a:ext uri="{FF2B5EF4-FFF2-40B4-BE49-F238E27FC236}">
                  <a16:creationId xmlns:a16="http://schemas.microsoft.com/office/drawing/2014/main" id="{80706C42-41B8-44C7-B850-B5B0BF5E861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9906" y="5745151"/>
              <a:ext cx="875200" cy="443111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33" descr="A">
              <a:extLst>
                <a:ext uri="{FF2B5EF4-FFF2-40B4-BE49-F238E27FC236}">
                  <a16:creationId xmlns:a16="http://schemas.microsoft.com/office/drawing/2014/main" id="{DE0CFE6B-2B85-438A-81D2-6A2FA421AD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9688" y="5595074"/>
              <a:ext cx="905554" cy="55677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022EA211-FAAC-4977-A4F9-5D4EC182E2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2696" y="4508625"/>
              <a:ext cx="161159" cy="1230278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 descr="A">
              <a:extLst>
                <a:ext uri="{FF2B5EF4-FFF2-40B4-BE49-F238E27FC236}">
                  <a16:creationId xmlns:a16="http://schemas.microsoft.com/office/drawing/2014/main" id="{D317D7EC-9627-4D9B-A35B-F4D0DA4BEE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419" y="5336392"/>
              <a:ext cx="952224" cy="42008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F06A3799-102E-447E-B7B8-1EE3B331BEB9}"/>
                </a:ext>
              </a:extLst>
            </p:cNvPr>
            <p:cNvCxnSpPr>
              <a:cxnSpLocks/>
            </p:cNvCxnSpPr>
            <p:nvPr/>
          </p:nvCxnSpPr>
          <p:spPr>
            <a:xfrm>
              <a:off x="1341796" y="4160480"/>
              <a:ext cx="368386" cy="67371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21" descr="B">
              <a:extLst>
                <a:ext uri="{FF2B5EF4-FFF2-40B4-BE49-F238E27FC236}">
                  <a16:creationId xmlns:a16="http://schemas.microsoft.com/office/drawing/2014/main" id="{50255246-85A2-4A8F-AC5C-6CAEFBEE64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32265" y="4122970"/>
              <a:ext cx="911318" cy="257314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0B3ED392-A097-4E19-AC10-E426A04F649B}"/>
                </a:ext>
              </a:extLst>
            </p:cNvPr>
            <p:cNvCxnSpPr>
              <a:cxnSpLocks/>
            </p:cNvCxnSpPr>
            <p:nvPr/>
          </p:nvCxnSpPr>
          <p:spPr>
            <a:xfrm>
              <a:off x="455794" y="4508625"/>
              <a:ext cx="768422" cy="764226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D8829FF5-3BE4-41F7-AC0E-E0A58E536A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49156" y="5323230"/>
              <a:ext cx="786462" cy="23704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67E47687-5D91-43F4-8D0C-E8C41A8BFC40}"/>
                </a:ext>
              </a:extLst>
            </p:cNvPr>
            <p:cNvSpPr/>
            <p:nvPr/>
          </p:nvSpPr>
          <p:spPr>
            <a:xfrm>
              <a:off x="1149246" y="5238149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F</a:t>
              </a:r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2F2683C-673C-4A4C-9294-D1C1A7F9D82A}"/>
                </a:ext>
              </a:extLst>
            </p:cNvPr>
            <p:cNvSpPr/>
            <p:nvPr/>
          </p:nvSpPr>
          <p:spPr>
            <a:xfrm>
              <a:off x="1980308" y="5507232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E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829183A5-C0BB-4C31-ACF8-EB85BA04A34A}"/>
                </a:ext>
              </a:extLst>
            </p:cNvPr>
            <p:cNvSpPr/>
            <p:nvPr/>
          </p:nvSpPr>
          <p:spPr>
            <a:xfrm>
              <a:off x="1259126" y="4040223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B</a:t>
              </a:r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AB56D2B5-A221-4383-B657-33DEB1C60974}"/>
                </a:ext>
              </a:extLst>
            </p:cNvPr>
            <p:cNvSpPr/>
            <p:nvPr/>
          </p:nvSpPr>
          <p:spPr>
            <a:xfrm>
              <a:off x="2203203" y="4307144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C</a:t>
              </a:r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A3CDECE2-A886-4BEC-AB21-3EF648B167D9}"/>
                </a:ext>
              </a:extLst>
            </p:cNvPr>
            <p:cNvSpPr/>
            <p:nvPr/>
          </p:nvSpPr>
          <p:spPr>
            <a:xfrm>
              <a:off x="1646573" y="4772647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D</a:t>
              </a:r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DD5A008-D93D-4525-803C-028F31FEA6B2}"/>
                </a:ext>
              </a:extLst>
            </p:cNvPr>
            <p:cNvSpPr/>
            <p:nvPr/>
          </p:nvSpPr>
          <p:spPr>
            <a:xfrm>
              <a:off x="190280" y="5673743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G</a:t>
              </a:r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C2EDC8E8-0B2C-446F-9780-978A9F56E203}"/>
                </a:ext>
              </a:extLst>
            </p:cNvPr>
            <p:cNvSpPr/>
            <p:nvPr/>
          </p:nvSpPr>
          <p:spPr>
            <a:xfrm>
              <a:off x="351776" y="4451636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A</a:t>
              </a:r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FC0ED35D-2A31-4569-BE98-3835615EB876}"/>
                </a:ext>
              </a:extLst>
            </p:cNvPr>
            <p:cNvSpPr/>
            <p:nvPr/>
          </p:nvSpPr>
          <p:spPr>
            <a:xfrm>
              <a:off x="1002967" y="6100618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E</a:t>
              </a:r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5C003066-DD69-4262-AE0F-3325EF2A2188}"/>
                </a:ext>
              </a:extLst>
            </p:cNvPr>
            <p:cNvSpPr/>
            <p:nvPr/>
          </p:nvSpPr>
          <p:spPr>
            <a:xfrm>
              <a:off x="2585722" y="5024396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B</a:t>
              </a:r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390F1EFB-1F83-47B3-B474-6BD53567F130}"/>
                </a:ext>
              </a:extLst>
            </p:cNvPr>
            <p:cNvSpPr/>
            <p:nvPr/>
          </p:nvSpPr>
          <p:spPr>
            <a:xfrm>
              <a:off x="2769363" y="4223715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C</a:t>
              </a:r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419654FC-4D3A-4714-B4A0-E6F244096987}"/>
                </a:ext>
              </a:extLst>
            </p:cNvPr>
            <p:cNvSpPr/>
            <p:nvPr/>
          </p:nvSpPr>
          <p:spPr>
            <a:xfrm>
              <a:off x="2378551" y="6173757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D</a:t>
              </a:r>
            </a:p>
          </p:txBody>
        </p:sp>
      </p:grpSp>
      <p:grpSp>
        <p:nvGrpSpPr>
          <p:cNvPr id="111" name="Groupe 110">
            <a:extLst>
              <a:ext uri="{FF2B5EF4-FFF2-40B4-BE49-F238E27FC236}">
                <a16:creationId xmlns:a16="http://schemas.microsoft.com/office/drawing/2014/main" id="{267A2627-CEDE-47E1-A27D-56647346C085}"/>
              </a:ext>
            </a:extLst>
          </p:cNvPr>
          <p:cNvGrpSpPr/>
          <p:nvPr/>
        </p:nvGrpSpPr>
        <p:grpSpPr>
          <a:xfrm>
            <a:off x="3209319" y="2696018"/>
            <a:ext cx="2725362" cy="2279813"/>
            <a:chOff x="3209319" y="2696018"/>
            <a:chExt cx="2725362" cy="2279813"/>
          </a:xfrm>
        </p:grpSpPr>
        <p:grpSp>
          <p:nvGrpSpPr>
            <p:cNvPr id="87" name="Groupe 86">
              <a:extLst>
                <a:ext uri="{FF2B5EF4-FFF2-40B4-BE49-F238E27FC236}">
                  <a16:creationId xmlns:a16="http://schemas.microsoft.com/office/drawing/2014/main" id="{3236A281-8331-4135-8874-D39EC920F49F}"/>
                </a:ext>
              </a:extLst>
            </p:cNvPr>
            <p:cNvGrpSpPr/>
            <p:nvPr/>
          </p:nvGrpSpPr>
          <p:grpSpPr>
            <a:xfrm>
              <a:off x="3209319" y="2746944"/>
              <a:ext cx="2640402" cy="2207338"/>
              <a:chOff x="3221375" y="2745360"/>
              <a:chExt cx="2640402" cy="2207338"/>
            </a:xfrm>
          </p:grpSpPr>
          <p:cxnSp>
            <p:nvCxnSpPr>
              <p:cNvPr id="51" name="Connecteur droit 50">
                <a:extLst>
                  <a:ext uri="{FF2B5EF4-FFF2-40B4-BE49-F238E27FC236}">
                    <a16:creationId xmlns:a16="http://schemas.microsoft.com/office/drawing/2014/main" id="{EC700E64-7CB6-452F-8C45-53997B8616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04980" y="3932617"/>
                <a:ext cx="149158" cy="900906"/>
              </a:xfrm>
              <a:prstGeom prst="line">
                <a:avLst/>
              </a:prstGeom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5" name="Connecteur droit 54">
                <a:extLst>
                  <a:ext uri="{FF2B5EF4-FFF2-40B4-BE49-F238E27FC236}">
                    <a16:creationId xmlns:a16="http://schemas.microsoft.com/office/drawing/2014/main" id="{08C7393B-2442-4C8F-95B8-87DD1A82A4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9340" y="3237359"/>
                <a:ext cx="754798" cy="739123"/>
              </a:xfrm>
              <a:prstGeom prst="line">
                <a:avLst/>
              </a:prstGeom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76" name="Connecteur droit 75">
                <a:extLst>
                  <a:ext uri="{FF2B5EF4-FFF2-40B4-BE49-F238E27FC236}">
                    <a16:creationId xmlns:a16="http://schemas.microsoft.com/office/drawing/2014/main" id="{395295A8-B3A4-40B0-B82E-9C48FE606E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21375" y="3959575"/>
                <a:ext cx="977157" cy="445327"/>
              </a:xfrm>
              <a:prstGeom prst="line">
                <a:avLst/>
              </a:prstGeom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77" name="Connecteur droit 76">
                <a:extLst>
                  <a:ext uri="{FF2B5EF4-FFF2-40B4-BE49-F238E27FC236}">
                    <a16:creationId xmlns:a16="http://schemas.microsoft.com/office/drawing/2014/main" id="{18934B35-A875-4198-8FB0-946DA4DF4A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48907" y="2745360"/>
                <a:ext cx="916881" cy="415965"/>
              </a:xfrm>
              <a:prstGeom prst="line">
                <a:avLst/>
              </a:prstGeom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78" name="Connecteur droit 77">
                <a:extLst>
                  <a:ext uri="{FF2B5EF4-FFF2-40B4-BE49-F238E27FC236}">
                    <a16:creationId xmlns:a16="http://schemas.microsoft.com/office/drawing/2014/main" id="{DDE568D5-34AE-4AF4-97C0-656D9CEE37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33125" y="2761553"/>
                <a:ext cx="115165" cy="1194760"/>
              </a:xfrm>
              <a:prstGeom prst="line">
                <a:avLst/>
              </a:prstGeom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79" name="Connecteur droit 78">
                <a:extLst>
                  <a:ext uri="{FF2B5EF4-FFF2-40B4-BE49-F238E27FC236}">
                    <a16:creationId xmlns:a16="http://schemas.microsoft.com/office/drawing/2014/main" id="{575320D8-1EDA-437C-8EC0-4C9FB58BA9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64321" y="3725007"/>
                <a:ext cx="641655" cy="489364"/>
              </a:xfrm>
              <a:prstGeom prst="line">
                <a:avLst/>
              </a:prstGeom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0" name="Connecteur droit 79">
                <a:extLst>
                  <a:ext uri="{FF2B5EF4-FFF2-40B4-BE49-F238E27FC236}">
                    <a16:creationId xmlns:a16="http://schemas.microsoft.com/office/drawing/2014/main" id="{003F5BBA-1C4F-42BA-8277-DBE7B482E2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34209" y="4182238"/>
                <a:ext cx="409214" cy="770460"/>
              </a:xfrm>
              <a:prstGeom prst="line">
                <a:avLst/>
              </a:prstGeom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1" name="Connecteur droit 80">
                <a:extLst>
                  <a:ext uri="{FF2B5EF4-FFF2-40B4-BE49-F238E27FC236}">
                    <a16:creationId xmlns:a16="http://schemas.microsoft.com/office/drawing/2014/main" id="{040156DC-26EF-4A33-B345-519F5B8FA4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76068" y="3767479"/>
                <a:ext cx="204010" cy="1115515"/>
              </a:xfrm>
              <a:prstGeom prst="line">
                <a:avLst/>
              </a:prstGeom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2" name="Connecteur droit 81">
                <a:extLst>
                  <a:ext uri="{FF2B5EF4-FFF2-40B4-BE49-F238E27FC236}">
                    <a16:creationId xmlns:a16="http://schemas.microsoft.com/office/drawing/2014/main" id="{06E0801F-CF5A-4DE9-80DB-0E58C59FA1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278351" y="3011043"/>
                <a:ext cx="409214" cy="770460"/>
              </a:xfrm>
              <a:prstGeom prst="line">
                <a:avLst/>
              </a:prstGeom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3" name="Connecteur droit 82">
                <a:extLst>
                  <a:ext uri="{FF2B5EF4-FFF2-40B4-BE49-F238E27FC236}">
                    <a16:creationId xmlns:a16="http://schemas.microsoft.com/office/drawing/2014/main" id="{45831794-AA3B-4152-9247-79A4DE38F9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99179" y="3504779"/>
                <a:ext cx="378495" cy="695382"/>
              </a:xfrm>
              <a:prstGeom prst="line">
                <a:avLst/>
              </a:prstGeom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4" name="Connecteur droit 83">
                <a:extLst>
                  <a:ext uri="{FF2B5EF4-FFF2-40B4-BE49-F238E27FC236}">
                    <a16:creationId xmlns:a16="http://schemas.microsoft.com/office/drawing/2014/main" id="{1BBA49E7-C9DF-4FB4-9E67-018BC42CC2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41255" y="3034246"/>
                <a:ext cx="562702" cy="457431"/>
              </a:xfrm>
              <a:prstGeom prst="line">
                <a:avLst/>
              </a:prstGeom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6" name="Connecteur droit 85">
                <a:extLst>
                  <a:ext uri="{FF2B5EF4-FFF2-40B4-BE49-F238E27FC236}">
                    <a16:creationId xmlns:a16="http://schemas.microsoft.com/office/drawing/2014/main" id="{8602A8A0-9402-4978-BF52-4D05E63A2D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99861" y="2966721"/>
                <a:ext cx="161916" cy="735122"/>
              </a:xfrm>
              <a:prstGeom prst="line">
                <a:avLst/>
              </a:prstGeom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F947335B-5ACB-45FA-B10A-2632F9B43F25}"/>
                </a:ext>
              </a:extLst>
            </p:cNvPr>
            <p:cNvSpPr/>
            <p:nvPr/>
          </p:nvSpPr>
          <p:spPr>
            <a:xfrm>
              <a:off x="4168285" y="3893944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F</a:t>
              </a:r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E020A5EA-CB58-47D3-92B0-B0EBF30FD733}"/>
                </a:ext>
              </a:extLst>
            </p:cNvPr>
            <p:cNvSpPr/>
            <p:nvPr/>
          </p:nvSpPr>
          <p:spPr>
            <a:xfrm>
              <a:off x="4999347" y="4163027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E</a:t>
              </a:r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74613CEC-0A2F-411E-9F5C-99230EE2301C}"/>
                </a:ext>
              </a:extLst>
            </p:cNvPr>
            <p:cNvSpPr/>
            <p:nvPr/>
          </p:nvSpPr>
          <p:spPr>
            <a:xfrm>
              <a:off x="4278165" y="2696018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B</a:t>
              </a:r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BF2CFCA4-683A-474A-8D68-C98414ED6E41}"/>
                </a:ext>
              </a:extLst>
            </p:cNvPr>
            <p:cNvSpPr/>
            <p:nvPr/>
          </p:nvSpPr>
          <p:spPr>
            <a:xfrm>
              <a:off x="5222242" y="2962939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C</a:t>
              </a:r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A76834ED-CBE1-41E8-AAFF-842900A39D8E}"/>
                </a:ext>
              </a:extLst>
            </p:cNvPr>
            <p:cNvSpPr/>
            <p:nvPr/>
          </p:nvSpPr>
          <p:spPr>
            <a:xfrm>
              <a:off x="4665612" y="3428442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D</a:t>
              </a:r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C2FC080F-08CE-4DF1-A8B3-AF489A4B753E}"/>
                </a:ext>
              </a:extLst>
            </p:cNvPr>
            <p:cNvSpPr/>
            <p:nvPr/>
          </p:nvSpPr>
          <p:spPr>
            <a:xfrm>
              <a:off x="3209319" y="4329538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G</a:t>
              </a:r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4E5E67D1-9636-4CD1-BF35-717777926B5B}"/>
                </a:ext>
              </a:extLst>
            </p:cNvPr>
            <p:cNvSpPr/>
            <p:nvPr/>
          </p:nvSpPr>
          <p:spPr>
            <a:xfrm>
              <a:off x="3370815" y="3107431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A</a:t>
              </a:r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99BC70B9-BEC6-4324-8C79-D2ED528F1C45}"/>
                </a:ext>
              </a:extLst>
            </p:cNvPr>
            <p:cNvSpPr/>
            <p:nvPr/>
          </p:nvSpPr>
          <p:spPr>
            <a:xfrm>
              <a:off x="4022006" y="4756413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E</a:t>
              </a:r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0F2C2D13-40FE-4346-86C5-A6F3F30EA018}"/>
                </a:ext>
              </a:extLst>
            </p:cNvPr>
            <p:cNvSpPr/>
            <p:nvPr/>
          </p:nvSpPr>
          <p:spPr>
            <a:xfrm>
              <a:off x="5604761" y="3680191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B</a:t>
              </a:r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1E023813-9C6C-4BBF-9F81-55E79E3D8DA1}"/>
                </a:ext>
              </a:extLst>
            </p:cNvPr>
            <p:cNvSpPr/>
            <p:nvPr/>
          </p:nvSpPr>
          <p:spPr>
            <a:xfrm>
              <a:off x="5788402" y="2879510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C</a:t>
              </a:r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E6C518CF-DD94-4078-9E36-C96B0D7DF91E}"/>
                </a:ext>
              </a:extLst>
            </p:cNvPr>
            <p:cNvSpPr/>
            <p:nvPr/>
          </p:nvSpPr>
          <p:spPr>
            <a:xfrm>
              <a:off x="5397590" y="4829552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D</a:t>
              </a:r>
            </a:p>
          </p:txBody>
        </p:sp>
      </p:grpSp>
      <p:sp>
        <p:nvSpPr>
          <p:cNvPr id="54" name="Sous-titre 2">
            <a:extLst>
              <a:ext uri="{FF2B5EF4-FFF2-40B4-BE49-F238E27FC236}">
                <a16:creationId xmlns:a16="http://schemas.microsoft.com/office/drawing/2014/main" id="{09D67BAF-F923-4F30-BAF8-11C973465261}"/>
              </a:ext>
            </a:extLst>
          </p:cNvPr>
          <p:cNvSpPr txBox="1">
            <a:spLocks/>
          </p:cNvSpPr>
          <p:nvPr/>
        </p:nvSpPr>
        <p:spPr>
          <a:xfrm>
            <a:off x="1277258" y="1370990"/>
            <a:ext cx="6628492" cy="929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FDF6E3"/>
                </a:solidFill>
                <a:latin typeface="Palatino Linotype" panose="02040502050505030304" pitchFamily="18" charset="0"/>
              </a:rPr>
              <a:t>Viable = connected in each layer</a:t>
            </a:r>
          </a:p>
        </p:txBody>
      </p:sp>
    </p:spTree>
    <p:extLst>
      <p:ext uri="{BB962C8B-B14F-4D97-AF65-F5344CB8AC3E}">
        <p14:creationId xmlns:p14="http://schemas.microsoft.com/office/powerpoint/2010/main" val="23457369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lipse 8">
            <a:extLst>
              <a:ext uri="{FF2B5EF4-FFF2-40B4-BE49-F238E27FC236}">
                <a16:creationId xmlns:a16="http://schemas.microsoft.com/office/drawing/2014/main" id="{3FF619CC-D6BB-4147-A37A-694E05CEE9CF}"/>
              </a:ext>
            </a:extLst>
          </p:cNvPr>
          <p:cNvSpPr/>
          <p:nvPr/>
        </p:nvSpPr>
        <p:spPr>
          <a:xfrm>
            <a:off x="4283803" y="3960789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27EE4AF-0426-4CD7-9D8A-AE43FD082BD4}"/>
              </a:ext>
            </a:extLst>
          </p:cNvPr>
          <p:cNvSpPr/>
          <p:nvPr/>
        </p:nvSpPr>
        <p:spPr>
          <a:xfrm>
            <a:off x="7400925" y="4489105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3E7D232-5567-4D20-8800-87CF874DF67E}"/>
              </a:ext>
            </a:extLst>
          </p:cNvPr>
          <p:cNvSpPr/>
          <p:nvPr/>
        </p:nvSpPr>
        <p:spPr>
          <a:xfrm>
            <a:off x="4217129" y="1766787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CEFA7330-04C9-4B2C-A17D-6FB4443B46FE}"/>
              </a:ext>
            </a:extLst>
          </p:cNvPr>
          <p:cNvSpPr/>
          <p:nvPr/>
        </p:nvSpPr>
        <p:spPr>
          <a:xfrm>
            <a:off x="6915150" y="2486639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4FDA09D2-7F2F-4432-B8AE-F09E9B284B68}"/>
              </a:ext>
            </a:extLst>
          </p:cNvPr>
          <p:cNvSpPr/>
          <p:nvPr/>
        </p:nvSpPr>
        <p:spPr>
          <a:xfrm>
            <a:off x="5538787" y="5235528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F157236D-9B50-441C-8F18-C3D0BE423C67}"/>
              </a:ext>
            </a:extLst>
          </p:cNvPr>
          <p:cNvSpPr/>
          <p:nvPr/>
        </p:nvSpPr>
        <p:spPr>
          <a:xfrm>
            <a:off x="2771775" y="5054281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33AB7B07-3C6E-486F-B41D-856A4610ED50}"/>
              </a:ext>
            </a:extLst>
          </p:cNvPr>
          <p:cNvSpPr/>
          <p:nvPr/>
        </p:nvSpPr>
        <p:spPr>
          <a:xfrm>
            <a:off x="2324100" y="2667886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714EF4C0-62EE-4877-905D-6674E53A4C97}"/>
              </a:ext>
            </a:extLst>
          </p:cNvPr>
          <p:cNvSpPr txBox="1">
            <a:spLocks/>
          </p:cNvSpPr>
          <p:nvPr/>
        </p:nvSpPr>
        <p:spPr>
          <a:xfrm>
            <a:off x="557420" y="202378"/>
            <a:ext cx="8029160" cy="82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dirty="0">
                <a:solidFill>
                  <a:srgbClr val="FDF6E3"/>
                </a:solidFill>
                <a:latin typeface="Palatino Linotype" panose="02040502050505030304" pitchFamily="18" charset="0"/>
              </a:rPr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4161984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7E6004B3-F2BF-49C8-8C53-2FB9316C90E0}"/>
              </a:ext>
            </a:extLst>
          </p:cNvPr>
          <p:cNvGrpSpPr/>
          <p:nvPr/>
        </p:nvGrpSpPr>
        <p:grpSpPr>
          <a:xfrm>
            <a:off x="2937758" y="2564108"/>
            <a:ext cx="3135140" cy="2613697"/>
            <a:chOff x="2937758" y="2564108"/>
            <a:chExt cx="3135140" cy="2613697"/>
          </a:xfrm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04EFE541-4559-4E8B-9213-DBA2D4FBF887}"/>
                </a:ext>
              </a:extLst>
            </p:cNvPr>
            <p:cNvSpPr/>
            <p:nvPr/>
          </p:nvSpPr>
          <p:spPr>
            <a:xfrm>
              <a:off x="4163314" y="2564108"/>
              <a:ext cx="422714" cy="43321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C95B53FC-46C5-4487-9B53-60FCF6E5F9B7}"/>
                </a:ext>
              </a:extLst>
            </p:cNvPr>
            <p:cNvSpPr/>
            <p:nvPr/>
          </p:nvSpPr>
          <p:spPr>
            <a:xfrm>
              <a:off x="5093745" y="2830801"/>
              <a:ext cx="422714" cy="43321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7ABE1934-F8AF-4ED3-9AE7-DF45AB27E0DC}"/>
                </a:ext>
              </a:extLst>
            </p:cNvPr>
            <p:cNvSpPr/>
            <p:nvPr/>
          </p:nvSpPr>
          <p:spPr>
            <a:xfrm>
              <a:off x="5650184" y="2746944"/>
              <a:ext cx="422714" cy="43321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89B38DCD-1F57-4A7A-A0D5-55CDFC84183E}"/>
                </a:ext>
              </a:extLst>
            </p:cNvPr>
            <p:cNvSpPr/>
            <p:nvPr/>
          </p:nvSpPr>
          <p:spPr>
            <a:xfrm>
              <a:off x="4536416" y="3286791"/>
              <a:ext cx="422714" cy="43321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03A5C44D-EB84-497A-8003-8AB39CB1DD88}"/>
                </a:ext>
              </a:extLst>
            </p:cNvPr>
            <p:cNvSpPr/>
            <p:nvPr/>
          </p:nvSpPr>
          <p:spPr>
            <a:xfrm>
              <a:off x="5489310" y="3546205"/>
              <a:ext cx="422714" cy="43321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D6C07EAE-457A-4D30-B6F4-EAE0B506E30A}"/>
                </a:ext>
              </a:extLst>
            </p:cNvPr>
            <p:cNvSpPr/>
            <p:nvPr/>
          </p:nvSpPr>
          <p:spPr>
            <a:xfrm>
              <a:off x="4822013" y="3957777"/>
              <a:ext cx="911317" cy="1220028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" name="Ellipse 1">
              <a:extLst>
                <a:ext uri="{FF2B5EF4-FFF2-40B4-BE49-F238E27FC236}">
                  <a16:creationId xmlns:a16="http://schemas.microsoft.com/office/drawing/2014/main" id="{8B6F2866-0012-492E-8855-6D319B95A10B}"/>
                </a:ext>
              </a:extLst>
            </p:cNvPr>
            <p:cNvSpPr/>
            <p:nvPr/>
          </p:nvSpPr>
          <p:spPr>
            <a:xfrm>
              <a:off x="2937758" y="2937413"/>
              <a:ext cx="1650684" cy="2214580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7" name="Groupe 86">
            <a:extLst>
              <a:ext uri="{FF2B5EF4-FFF2-40B4-BE49-F238E27FC236}">
                <a16:creationId xmlns:a16="http://schemas.microsoft.com/office/drawing/2014/main" id="{3236A281-8331-4135-8874-D39EC920F49F}"/>
              </a:ext>
            </a:extLst>
          </p:cNvPr>
          <p:cNvGrpSpPr/>
          <p:nvPr/>
        </p:nvGrpSpPr>
        <p:grpSpPr>
          <a:xfrm>
            <a:off x="3209319" y="2746944"/>
            <a:ext cx="2640402" cy="2207338"/>
            <a:chOff x="3221375" y="2745360"/>
            <a:chExt cx="2640402" cy="2207338"/>
          </a:xfrm>
        </p:grpSpPr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EC700E64-7CB6-452F-8C45-53997B8616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4980" y="3932617"/>
              <a:ext cx="149158" cy="900906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Connecteur droit 54">
              <a:extLst>
                <a:ext uri="{FF2B5EF4-FFF2-40B4-BE49-F238E27FC236}">
                  <a16:creationId xmlns:a16="http://schemas.microsoft.com/office/drawing/2014/main" id="{08C7393B-2442-4C8F-95B8-87DD1A82A4F7}"/>
                </a:ext>
              </a:extLst>
            </p:cNvPr>
            <p:cNvCxnSpPr>
              <a:cxnSpLocks/>
            </p:cNvCxnSpPr>
            <p:nvPr/>
          </p:nvCxnSpPr>
          <p:spPr>
            <a:xfrm>
              <a:off x="3499340" y="3237359"/>
              <a:ext cx="754798" cy="739123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6" name="Connecteur droit 75">
              <a:extLst>
                <a:ext uri="{FF2B5EF4-FFF2-40B4-BE49-F238E27FC236}">
                  <a16:creationId xmlns:a16="http://schemas.microsoft.com/office/drawing/2014/main" id="{395295A8-B3A4-40B0-B82E-9C48FE606E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1375" y="3959575"/>
              <a:ext cx="977157" cy="445327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7" name="Connecteur droit 76">
              <a:extLst>
                <a:ext uri="{FF2B5EF4-FFF2-40B4-BE49-F238E27FC236}">
                  <a16:creationId xmlns:a16="http://schemas.microsoft.com/office/drawing/2014/main" id="{18934B35-A875-4198-8FB0-946DA4DF4A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8907" y="2745360"/>
              <a:ext cx="916881" cy="415965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8" name="Connecteur droit 77">
              <a:extLst>
                <a:ext uri="{FF2B5EF4-FFF2-40B4-BE49-F238E27FC236}">
                  <a16:creationId xmlns:a16="http://schemas.microsoft.com/office/drawing/2014/main" id="{DDE568D5-34AE-4AF4-97C0-656D9CEE37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3125" y="2761553"/>
              <a:ext cx="115165" cy="1194760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9" name="Connecteur droit 78">
              <a:extLst>
                <a:ext uri="{FF2B5EF4-FFF2-40B4-BE49-F238E27FC236}">
                  <a16:creationId xmlns:a16="http://schemas.microsoft.com/office/drawing/2014/main" id="{575320D8-1EDA-437C-8EC0-4C9FB58BA9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4321" y="3725007"/>
              <a:ext cx="641655" cy="489364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0" name="Connecteur droit 79">
              <a:extLst>
                <a:ext uri="{FF2B5EF4-FFF2-40B4-BE49-F238E27FC236}">
                  <a16:creationId xmlns:a16="http://schemas.microsoft.com/office/drawing/2014/main" id="{003F5BBA-1C4F-42BA-8277-DBE7B482E2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34209" y="4182238"/>
              <a:ext cx="409214" cy="770460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1" name="Connecteur droit 80">
              <a:extLst>
                <a:ext uri="{FF2B5EF4-FFF2-40B4-BE49-F238E27FC236}">
                  <a16:creationId xmlns:a16="http://schemas.microsoft.com/office/drawing/2014/main" id="{040156DC-26EF-4A33-B345-519F5B8FA4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76068" y="3767479"/>
              <a:ext cx="204010" cy="1115515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2" name="Connecteur droit 81">
              <a:extLst>
                <a:ext uri="{FF2B5EF4-FFF2-40B4-BE49-F238E27FC236}">
                  <a16:creationId xmlns:a16="http://schemas.microsoft.com/office/drawing/2014/main" id="{06E0801F-CF5A-4DE9-80DB-0E58C59FA1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78351" y="3011043"/>
              <a:ext cx="409214" cy="770460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3" name="Connecteur droit 82">
              <a:extLst>
                <a:ext uri="{FF2B5EF4-FFF2-40B4-BE49-F238E27FC236}">
                  <a16:creationId xmlns:a16="http://schemas.microsoft.com/office/drawing/2014/main" id="{45831794-AA3B-4152-9247-79A4DE38F9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99179" y="3504779"/>
              <a:ext cx="378495" cy="695382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4" name="Connecteur droit 83">
              <a:extLst>
                <a:ext uri="{FF2B5EF4-FFF2-40B4-BE49-F238E27FC236}">
                  <a16:creationId xmlns:a16="http://schemas.microsoft.com/office/drawing/2014/main" id="{1BBA49E7-C9DF-4FB4-9E67-018BC42CC2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1255" y="3034246"/>
              <a:ext cx="562702" cy="457431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6" name="Connecteur droit 85">
              <a:extLst>
                <a:ext uri="{FF2B5EF4-FFF2-40B4-BE49-F238E27FC236}">
                  <a16:creationId xmlns:a16="http://schemas.microsoft.com/office/drawing/2014/main" id="{8602A8A0-9402-4978-BF52-4D05E63A2D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9861" y="2966721"/>
              <a:ext cx="161916" cy="735122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0" name="Titre 1">
            <a:extLst>
              <a:ext uri="{FF2B5EF4-FFF2-40B4-BE49-F238E27FC236}">
                <a16:creationId xmlns:a16="http://schemas.microsoft.com/office/drawing/2014/main" id="{88F2187C-9465-4AE7-80DA-BBADFB053BC7}"/>
              </a:ext>
            </a:extLst>
          </p:cNvPr>
          <p:cNvSpPr txBox="1">
            <a:spLocks/>
          </p:cNvSpPr>
          <p:nvPr/>
        </p:nvSpPr>
        <p:spPr>
          <a:xfrm>
            <a:off x="557420" y="202378"/>
            <a:ext cx="8029160" cy="82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dirty="0">
                <a:solidFill>
                  <a:srgbClr val="FDF6E3"/>
                </a:solidFill>
                <a:latin typeface="Palatino Linotype" panose="02040502050505030304" pitchFamily="18" charset="0"/>
              </a:rPr>
              <a:t>Viable component</a:t>
            </a:r>
          </a:p>
        </p:txBody>
      </p:sp>
      <p:sp>
        <p:nvSpPr>
          <p:cNvPr id="53" name="Sous-titre 2">
            <a:extLst>
              <a:ext uri="{FF2B5EF4-FFF2-40B4-BE49-F238E27FC236}">
                <a16:creationId xmlns:a16="http://schemas.microsoft.com/office/drawing/2014/main" id="{C1EB6947-AF3E-4811-BB4E-A376D80E551D}"/>
              </a:ext>
            </a:extLst>
          </p:cNvPr>
          <p:cNvSpPr txBox="1">
            <a:spLocks/>
          </p:cNvSpPr>
          <p:nvPr/>
        </p:nvSpPr>
        <p:spPr>
          <a:xfrm>
            <a:off x="136163" y="5859442"/>
            <a:ext cx="3300688" cy="929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FDF6E3"/>
                </a:solidFill>
                <a:latin typeface="Palatino Linotype" panose="02040502050505030304" pitchFamily="18" charset="0"/>
              </a:rPr>
              <a:t>Viable components are much smaller</a:t>
            </a:r>
          </a:p>
        </p:txBody>
      </p:sp>
      <p:grpSp>
        <p:nvGrpSpPr>
          <p:cNvPr id="112" name="Groupe 111">
            <a:extLst>
              <a:ext uri="{FF2B5EF4-FFF2-40B4-BE49-F238E27FC236}">
                <a16:creationId xmlns:a16="http://schemas.microsoft.com/office/drawing/2014/main" id="{5C814172-7488-4D7D-A8FC-EDCEABBFAB70}"/>
              </a:ext>
            </a:extLst>
          </p:cNvPr>
          <p:cNvGrpSpPr/>
          <p:nvPr/>
        </p:nvGrpSpPr>
        <p:grpSpPr>
          <a:xfrm>
            <a:off x="3209319" y="2696018"/>
            <a:ext cx="2725362" cy="2279813"/>
            <a:chOff x="190280" y="4040223"/>
            <a:chExt cx="2725362" cy="2279813"/>
          </a:xfrm>
        </p:grpSpPr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0A78B30B-D679-4CAC-BBF1-006DCA0D5448}"/>
                </a:ext>
              </a:extLst>
            </p:cNvPr>
            <p:cNvCxnSpPr>
              <a:cxnSpLocks/>
            </p:cNvCxnSpPr>
            <p:nvPr/>
          </p:nvCxnSpPr>
          <p:spPr>
            <a:xfrm>
              <a:off x="2068376" y="5558475"/>
              <a:ext cx="368386" cy="67371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 descr="B">
              <a:extLst>
                <a:ext uri="{FF2B5EF4-FFF2-40B4-BE49-F238E27FC236}">
                  <a16:creationId xmlns:a16="http://schemas.microsoft.com/office/drawing/2014/main" id="{D8C5D292-5523-4A11-8C01-DA268253A2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47544" y="4849704"/>
              <a:ext cx="911318" cy="257314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eur droit 47" descr="B">
              <a:extLst>
                <a:ext uri="{FF2B5EF4-FFF2-40B4-BE49-F238E27FC236}">
                  <a16:creationId xmlns:a16="http://schemas.microsoft.com/office/drawing/2014/main" id="{2073BC5D-523C-4FB9-8E67-3EB34AC7F6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76342" y="4307144"/>
              <a:ext cx="566161" cy="68865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 descr="A">
              <a:extLst>
                <a:ext uri="{FF2B5EF4-FFF2-40B4-BE49-F238E27FC236}">
                  <a16:creationId xmlns:a16="http://schemas.microsoft.com/office/drawing/2014/main" id="{80706C42-41B8-44C7-B850-B5B0BF5E861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9906" y="5745151"/>
              <a:ext cx="875200" cy="443111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33" descr="A">
              <a:extLst>
                <a:ext uri="{FF2B5EF4-FFF2-40B4-BE49-F238E27FC236}">
                  <a16:creationId xmlns:a16="http://schemas.microsoft.com/office/drawing/2014/main" id="{DE0CFE6B-2B85-438A-81D2-6A2FA421AD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9688" y="5595074"/>
              <a:ext cx="905554" cy="55677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022EA211-FAAC-4977-A4F9-5D4EC182E2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2696" y="4508625"/>
              <a:ext cx="161159" cy="1230278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 descr="A">
              <a:extLst>
                <a:ext uri="{FF2B5EF4-FFF2-40B4-BE49-F238E27FC236}">
                  <a16:creationId xmlns:a16="http://schemas.microsoft.com/office/drawing/2014/main" id="{D317D7EC-9627-4D9B-A35B-F4D0DA4BEE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419" y="5336392"/>
              <a:ext cx="952224" cy="42008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F06A3799-102E-447E-B7B8-1EE3B331BEB9}"/>
                </a:ext>
              </a:extLst>
            </p:cNvPr>
            <p:cNvCxnSpPr>
              <a:cxnSpLocks/>
            </p:cNvCxnSpPr>
            <p:nvPr/>
          </p:nvCxnSpPr>
          <p:spPr>
            <a:xfrm>
              <a:off x="1341796" y="4160480"/>
              <a:ext cx="368386" cy="67371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21" descr="B">
              <a:extLst>
                <a:ext uri="{FF2B5EF4-FFF2-40B4-BE49-F238E27FC236}">
                  <a16:creationId xmlns:a16="http://schemas.microsoft.com/office/drawing/2014/main" id="{50255246-85A2-4A8F-AC5C-6CAEFBEE64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32265" y="4122970"/>
              <a:ext cx="911318" cy="257314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0B3ED392-A097-4E19-AC10-E426A04F649B}"/>
                </a:ext>
              </a:extLst>
            </p:cNvPr>
            <p:cNvCxnSpPr>
              <a:cxnSpLocks/>
            </p:cNvCxnSpPr>
            <p:nvPr/>
          </p:nvCxnSpPr>
          <p:spPr>
            <a:xfrm>
              <a:off x="455794" y="4508625"/>
              <a:ext cx="768422" cy="764226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D8829FF5-3BE4-41F7-AC0E-E0A58E536A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49156" y="5323230"/>
              <a:ext cx="786462" cy="23704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67E47687-5D91-43F4-8D0C-E8C41A8BFC40}"/>
                </a:ext>
              </a:extLst>
            </p:cNvPr>
            <p:cNvSpPr/>
            <p:nvPr/>
          </p:nvSpPr>
          <p:spPr>
            <a:xfrm>
              <a:off x="1149246" y="5238149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F</a:t>
              </a:r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2F2683C-673C-4A4C-9294-D1C1A7F9D82A}"/>
                </a:ext>
              </a:extLst>
            </p:cNvPr>
            <p:cNvSpPr/>
            <p:nvPr/>
          </p:nvSpPr>
          <p:spPr>
            <a:xfrm>
              <a:off x="1980308" y="5507232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E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829183A5-C0BB-4C31-ACF8-EB85BA04A34A}"/>
                </a:ext>
              </a:extLst>
            </p:cNvPr>
            <p:cNvSpPr/>
            <p:nvPr/>
          </p:nvSpPr>
          <p:spPr>
            <a:xfrm>
              <a:off x="1259126" y="4040223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B</a:t>
              </a:r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AB56D2B5-A221-4383-B657-33DEB1C60974}"/>
                </a:ext>
              </a:extLst>
            </p:cNvPr>
            <p:cNvSpPr/>
            <p:nvPr/>
          </p:nvSpPr>
          <p:spPr>
            <a:xfrm>
              <a:off x="2203203" y="4307144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C</a:t>
              </a:r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A3CDECE2-A886-4BEC-AB21-3EF648B167D9}"/>
                </a:ext>
              </a:extLst>
            </p:cNvPr>
            <p:cNvSpPr/>
            <p:nvPr/>
          </p:nvSpPr>
          <p:spPr>
            <a:xfrm>
              <a:off x="1646573" y="4772647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D</a:t>
              </a:r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DD5A008-D93D-4525-803C-028F31FEA6B2}"/>
                </a:ext>
              </a:extLst>
            </p:cNvPr>
            <p:cNvSpPr/>
            <p:nvPr/>
          </p:nvSpPr>
          <p:spPr>
            <a:xfrm>
              <a:off x="190280" y="5673743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G</a:t>
              </a:r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C2EDC8E8-0B2C-446F-9780-978A9F56E203}"/>
                </a:ext>
              </a:extLst>
            </p:cNvPr>
            <p:cNvSpPr/>
            <p:nvPr/>
          </p:nvSpPr>
          <p:spPr>
            <a:xfrm>
              <a:off x="351776" y="4451636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A</a:t>
              </a:r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FC0ED35D-2A31-4569-BE98-3835615EB876}"/>
                </a:ext>
              </a:extLst>
            </p:cNvPr>
            <p:cNvSpPr/>
            <p:nvPr/>
          </p:nvSpPr>
          <p:spPr>
            <a:xfrm>
              <a:off x="1002967" y="6100618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E</a:t>
              </a:r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5C003066-DD69-4262-AE0F-3325EF2A2188}"/>
                </a:ext>
              </a:extLst>
            </p:cNvPr>
            <p:cNvSpPr/>
            <p:nvPr/>
          </p:nvSpPr>
          <p:spPr>
            <a:xfrm>
              <a:off x="2585722" y="5024396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B</a:t>
              </a:r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390F1EFB-1F83-47B3-B474-6BD53567F130}"/>
                </a:ext>
              </a:extLst>
            </p:cNvPr>
            <p:cNvSpPr/>
            <p:nvPr/>
          </p:nvSpPr>
          <p:spPr>
            <a:xfrm>
              <a:off x="2769363" y="4223715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C</a:t>
              </a:r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419654FC-4D3A-4714-B4A0-E6F244096987}"/>
                </a:ext>
              </a:extLst>
            </p:cNvPr>
            <p:cNvSpPr/>
            <p:nvPr/>
          </p:nvSpPr>
          <p:spPr>
            <a:xfrm>
              <a:off x="2378551" y="6173757"/>
              <a:ext cx="146279" cy="14627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fr-CH" sz="200" dirty="0">
                  <a:noFill/>
                </a:rPr>
                <a:t>D</a:t>
              </a:r>
            </a:p>
          </p:txBody>
        </p:sp>
      </p:grpSp>
      <p:sp>
        <p:nvSpPr>
          <p:cNvPr id="100" name="Ellipse 99">
            <a:extLst>
              <a:ext uri="{FF2B5EF4-FFF2-40B4-BE49-F238E27FC236}">
                <a16:creationId xmlns:a16="http://schemas.microsoft.com/office/drawing/2014/main" id="{F947335B-5ACB-45FA-B10A-2632F9B43F25}"/>
              </a:ext>
            </a:extLst>
          </p:cNvPr>
          <p:cNvSpPr/>
          <p:nvPr/>
        </p:nvSpPr>
        <p:spPr>
          <a:xfrm>
            <a:off x="4168285" y="3893944"/>
            <a:ext cx="146279" cy="146279"/>
          </a:xfrm>
          <a:prstGeom prst="ellipse">
            <a:avLst/>
          </a:prstGeom>
          <a:solidFill>
            <a:schemeClr val="accent3">
              <a:alpha val="5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fr-CH" sz="200" dirty="0">
                <a:noFill/>
              </a:rPr>
              <a:t>F</a:t>
            </a:r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E020A5EA-CB58-47D3-92B0-B0EBF30FD733}"/>
              </a:ext>
            </a:extLst>
          </p:cNvPr>
          <p:cNvSpPr/>
          <p:nvPr/>
        </p:nvSpPr>
        <p:spPr>
          <a:xfrm>
            <a:off x="4999347" y="4163027"/>
            <a:ext cx="146279" cy="146279"/>
          </a:xfrm>
          <a:prstGeom prst="ellipse">
            <a:avLst/>
          </a:prstGeom>
          <a:solidFill>
            <a:schemeClr val="accent3">
              <a:alpha val="5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fr-CH" sz="200" dirty="0">
                <a:noFill/>
              </a:rPr>
              <a:t>E</a:t>
            </a:r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74613CEC-0A2F-411E-9F5C-99230EE2301C}"/>
              </a:ext>
            </a:extLst>
          </p:cNvPr>
          <p:cNvSpPr/>
          <p:nvPr/>
        </p:nvSpPr>
        <p:spPr>
          <a:xfrm>
            <a:off x="4278165" y="2696018"/>
            <a:ext cx="146279" cy="146279"/>
          </a:xfrm>
          <a:prstGeom prst="ellipse">
            <a:avLst/>
          </a:prstGeom>
          <a:solidFill>
            <a:schemeClr val="accent3">
              <a:alpha val="5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fr-CH" sz="200" dirty="0">
                <a:noFill/>
              </a:rPr>
              <a:t>B</a:t>
            </a:r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BF2CFCA4-683A-474A-8D68-C98414ED6E41}"/>
              </a:ext>
            </a:extLst>
          </p:cNvPr>
          <p:cNvSpPr/>
          <p:nvPr/>
        </p:nvSpPr>
        <p:spPr>
          <a:xfrm>
            <a:off x="5222242" y="2962939"/>
            <a:ext cx="146279" cy="146279"/>
          </a:xfrm>
          <a:prstGeom prst="ellipse">
            <a:avLst/>
          </a:prstGeom>
          <a:solidFill>
            <a:schemeClr val="accent3">
              <a:alpha val="5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fr-CH" sz="200" dirty="0">
                <a:noFill/>
              </a:rPr>
              <a:t>C</a:t>
            </a:r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A76834ED-CBE1-41E8-AAFF-842900A39D8E}"/>
              </a:ext>
            </a:extLst>
          </p:cNvPr>
          <p:cNvSpPr/>
          <p:nvPr/>
        </p:nvSpPr>
        <p:spPr>
          <a:xfrm>
            <a:off x="4665612" y="3428442"/>
            <a:ext cx="146279" cy="146279"/>
          </a:xfrm>
          <a:prstGeom prst="ellipse">
            <a:avLst/>
          </a:prstGeom>
          <a:solidFill>
            <a:schemeClr val="accent3">
              <a:alpha val="5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fr-CH" sz="200" dirty="0">
                <a:noFill/>
              </a:rPr>
              <a:t>D</a:t>
            </a:r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C2FC080F-08CE-4DF1-A8B3-AF489A4B753E}"/>
              </a:ext>
            </a:extLst>
          </p:cNvPr>
          <p:cNvSpPr/>
          <p:nvPr/>
        </p:nvSpPr>
        <p:spPr>
          <a:xfrm>
            <a:off x="3209319" y="4329538"/>
            <a:ext cx="146279" cy="146279"/>
          </a:xfrm>
          <a:prstGeom prst="ellipse">
            <a:avLst/>
          </a:prstGeom>
          <a:solidFill>
            <a:schemeClr val="accent3">
              <a:alpha val="5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fr-CH" sz="200" dirty="0">
                <a:noFill/>
              </a:rPr>
              <a:t>G</a:t>
            </a:r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4E5E67D1-9636-4CD1-BF35-717777926B5B}"/>
              </a:ext>
            </a:extLst>
          </p:cNvPr>
          <p:cNvSpPr/>
          <p:nvPr/>
        </p:nvSpPr>
        <p:spPr>
          <a:xfrm>
            <a:off x="3370815" y="3107431"/>
            <a:ext cx="146279" cy="146279"/>
          </a:xfrm>
          <a:prstGeom prst="ellipse">
            <a:avLst/>
          </a:prstGeom>
          <a:solidFill>
            <a:schemeClr val="accent3">
              <a:alpha val="5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fr-CH" sz="200" dirty="0">
                <a:noFill/>
              </a:rPr>
              <a:t>A</a:t>
            </a:r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99BC70B9-BEC6-4324-8C79-D2ED528F1C45}"/>
              </a:ext>
            </a:extLst>
          </p:cNvPr>
          <p:cNvSpPr/>
          <p:nvPr/>
        </p:nvSpPr>
        <p:spPr>
          <a:xfrm>
            <a:off x="4022006" y="4756413"/>
            <a:ext cx="146279" cy="146279"/>
          </a:xfrm>
          <a:prstGeom prst="ellipse">
            <a:avLst/>
          </a:prstGeom>
          <a:solidFill>
            <a:schemeClr val="accent3">
              <a:alpha val="5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fr-CH" sz="200" dirty="0">
                <a:noFill/>
              </a:rPr>
              <a:t>E</a:t>
            </a:r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0F2C2D13-40FE-4346-86C5-A6F3F30EA018}"/>
              </a:ext>
            </a:extLst>
          </p:cNvPr>
          <p:cNvSpPr/>
          <p:nvPr/>
        </p:nvSpPr>
        <p:spPr>
          <a:xfrm>
            <a:off x="5604761" y="3680191"/>
            <a:ext cx="146279" cy="146279"/>
          </a:xfrm>
          <a:prstGeom prst="ellipse">
            <a:avLst/>
          </a:prstGeom>
          <a:solidFill>
            <a:schemeClr val="accent3">
              <a:alpha val="5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fr-CH" sz="200" dirty="0">
                <a:noFill/>
              </a:rPr>
              <a:t>B</a:t>
            </a:r>
          </a:p>
        </p:txBody>
      </p:sp>
      <p:sp>
        <p:nvSpPr>
          <p:cNvPr id="109" name="Ellipse 108">
            <a:extLst>
              <a:ext uri="{FF2B5EF4-FFF2-40B4-BE49-F238E27FC236}">
                <a16:creationId xmlns:a16="http://schemas.microsoft.com/office/drawing/2014/main" id="{1E023813-9C6C-4BBF-9F81-55E79E3D8DA1}"/>
              </a:ext>
            </a:extLst>
          </p:cNvPr>
          <p:cNvSpPr/>
          <p:nvPr/>
        </p:nvSpPr>
        <p:spPr>
          <a:xfrm>
            <a:off x="5788402" y="2879510"/>
            <a:ext cx="146279" cy="146279"/>
          </a:xfrm>
          <a:prstGeom prst="ellipse">
            <a:avLst/>
          </a:prstGeom>
          <a:solidFill>
            <a:schemeClr val="accent3">
              <a:alpha val="5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fr-CH" sz="200" dirty="0">
                <a:noFill/>
              </a:rPr>
              <a:t>C</a:t>
            </a:r>
          </a:p>
        </p:txBody>
      </p:sp>
      <p:sp>
        <p:nvSpPr>
          <p:cNvPr id="110" name="Ellipse 109">
            <a:extLst>
              <a:ext uri="{FF2B5EF4-FFF2-40B4-BE49-F238E27FC236}">
                <a16:creationId xmlns:a16="http://schemas.microsoft.com/office/drawing/2014/main" id="{E6C518CF-DD94-4078-9E36-C96B0D7DF91E}"/>
              </a:ext>
            </a:extLst>
          </p:cNvPr>
          <p:cNvSpPr/>
          <p:nvPr/>
        </p:nvSpPr>
        <p:spPr>
          <a:xfrm>
            <a:off x="5397590" y="4829552"/>
            <a:ext cx="146279" cy="146279"/>
          </a:xfrm>
          <a:prstGeom prst="ellipse">
            <a:avLst/>
          </a:prstGeom>
          <a:solidFill>
            <a:schemeClr val="accent3">
              <a:alpha val="5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fr-CH" sz="200" dirty="0">
                <a:noFill/>
              </a:rPr>
              <a:t>D</a:t>
            </a:r>
          </a:p>
        </p:txBody>
      </p:sp>
      <p:sp>
        <p:nvSpPr>
          <p:cNvPr id="61" name="Sous-titre 2">
            <a:extLst>
              <a:ext uri="{FF2B5EF4-FFF2-40B4-BE49-F238E27FC236}">
                <a16:creationId xmlns:a16="http://schemas.microsoft.com/office/drawing/2014/main" id="{636250AC-5188-4EDD-A37F-2CE28F74B7F9}"/>
              </a:ext>
            </a:extLst>
          </p:cNvPr>
          <p:cNvSpPr txBox="1">
            <a:spLocks/>
          </p:cNvSpPr>
          <p:nvPr/>
        </p:nvSpPr>
        <p:spPr>
          <a:xfrm>
            <a:off x="1277258" y="1370990"/>
            <a:ext cx="6628492" cy="929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FDF6E3"/>
                </a:solidFill>
                <a:latin typeface="Palatino Linotype" panose="02040502050505030304" pitchFamily="18" charset="0"/>
              </a:rPr>
              <a:t>Viable = connected in each layer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Sous-titre 2">
                <a:extLst>
                  <a:ext uri="{FF2B5EF4-FFF2-40B4-BE49-F238E27FC236}">
                    <a16:creationId xmlns:a16="http://schemas.microsoft.com/office/drawing/2014/main" id="{707CD6D9-20B7-4871-BEDE-6F642A386A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6480" y="2849394"/>
                <a:ext cx="3300688" cy="9296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dirty="0">
                    <a:solidFill>
                      <a:srgbClr val="FDF6E3"/>
                    </a:solidFill>
                    <a:latin typeface="Palatino Linotype" panose="02040502050505030304" pitchFamily="18" charset="0"/>
                  </a:rPr>
                  <a:t>Fraction </a:t>
                </a:r>
                <a14:m>
                  <m:oMath xmlns:m="http://schemas.openxmlformats.org/officeDocument/2006/math">
                    <m:r>
                      <a:rPr lang="fr-CH" b="0" i="1" smtClean="0">
                        <a:solidFill>
                          <a:srgbClr val="FDF6E3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solidFill>
                      <a:srgbClr val="FDF6E3"/>
                    </a:solidFill>
                    <a:latin typeface="Palatino Linotype" panose="02040502050505030304" pitchFamily="18" charset="0"/>
                  </a:rPr>
                  <a:t> in the large </a:t>
                </a:r>
                <a14:m>
                  <m:oMath xmlns:m="http://schemas.openxmlformats.org/officeDocument/2006/math">
                    <m:r>
                      <a:rPr lang="fr-CH" b="0" i="1" smtClean="0">
                        <a:solidFill>
                          <a:srgbClr val="FDF6E3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FDF6E3"/>
                    </a:solidFill>
                    <a:latin typeface="Palatino Linotype" panose="02040502050505030304" pitchFamily="18" charset="0"/>
                  </a:rPr>
                  <a:t> limit</a:t>
                </a:r>
              </a:p>
            </p:txBody>
          </p:sp>
        </mc:Choice>
        <mc:Fallback>
          <p:sp>
            <p:nvSpPr>
              <p:cNvPr id="62" name="Sous-titre 2">
                <a:extLst>
                  <a:ext uri="{FF2B5EF4-FFF2-40B4-BE49-F238E27FC236}">
                    <a16:creationId xmlns:a16="http://schemas.microsoft.com/office/drawing/2014/main" id="{707CD6D9-20B7-4871-BEDE-6F642A386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480" y="2849394"/>
                <a:ext cx="3300688" cy="929657"/>
              </a:xfrm>
              <a:prstGeom prst="rect">
                <a:avLst/>
              </a:prstGeom>
              <a:blipFill>
                <a:blip r:embed="rId2"/>
                <a:stretch>
                  <a:fillRect t="-11111" b="-10458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Sous-titre 2">
                <a:extLst>
                  <a:ext uri="{FF2B5EF4-FFF2-40B4-BE49-F238E27FC236}">
                    <a16:creationId xmlns:a16="http://schemas.microsoft.com/office/drawing/2014/main" id="{84E53679-62DD-413D-BA3E-4481816B0C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6480" y="3821291"/>
                <a:ext cx="3300688" cy="9296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fr-CH" b="0" i="1" smtClean="0">
                        <a:solidFill>
                          <a:srgbClr val="FDF6E3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>
                    <a:solidFill>
                      <a:srgbClr val="FDF6E3"/>
                    </a:solidFill>
                    <a:latin typeface="Palatino Linotype" panose="02040502050505030304" pitchFamily="18" charset="0"/>
                  </a:rPr>
                  <a:t> </a:t>
                </a:r>
                <a:r>
                  <a:rPr lang="fr-CH" dirty="0">
                    <a:solidFill>
                      <a:srgbClr val="FDF6E3"/>
                    </a:solidFill>
                    <a:latin typeface="Palatino Linotype" panose="02040502050505030304" pitchFamily="18" charset="0"/>
                  </a:rPr>
                  <a:t>Giant Viable Cluster (GVC)</a:t>
                </a:r>
                <a:endParaRPr lang="en-US" dirty="0">
                  <a:solidFill>
                    <a:srgbClr val="FDF6E3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63" name="Sous-titre 2">
                <a:extLst>
                  <a:ext uri="{FF2B5EF4-FFF2-40B4-BE49-F238E27FC236}">
                    <a16:creationId xmlns:a16="http://schemas.microsoft.com/office/drawing/2014/main" id="{84E53679-62DD-413D-BA3E-4481816B0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480" y="3821291"/>
                <a:ext cx="3300688" cy="929657"/>
              </a:xfrm>
              <a:prstGeom prst="rect">
                <a:avLst/>
              </a:prstGeom>
              <a:blipFill>
                <a:blip r:embed="rId3"/>
                <a:stretch>
                  <a:fillRect t="-11842" b="-1052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1354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61" grpId="0"/>
      <p:bldP spid="62" grpId="0"/>
      <p:bldP spid="6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88F2187C-9465-4AE7-80DA-BBADFB053BC7}"/>
              </a:ext>
            </a:extLst>
          </p:cNvPr>
          <p:cNvSpPr txBox="1">
            <a:spLocks/>
          </p:cNvSpPr>
          <p:nvPr/>
        </p:nvSpPr>
        <p:spPr>
          <a:xfrm>
            <a:off x="557420" y="202378"/>
            <a:ext cx="8029160" cy="82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dirty="0">
                <a:solidFill>
                  <a:srgbClr val="FDF6E3"/>
                </a:solidFill>
                <a:latin typeface="Palatino Linotype" panose="02040502050505030304" pitchFamily="18" charset="0"/>
              </a:rPr>
              <a:t>Giant Viable Component size S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B5797FB2-F14C-42FC-B64B-68BB93FC6A13}"/>
              </a:ext>
            </a:extLst>
          </p:cNvPr>
          <p:cNvGrpSpPr/>
          <p:nvPr/>
        </p:nvGrpSpPr>
        <p:grpSpPr>
          <a:xfrm>
            <a:off x="3896334" y="1128069"/>
            <a:ext cx="4739119" cy="1039186"/>
            <a:chOff x="3511145" y="1897141"/>
            <a:chExt cx="4739119" cy="1039186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884A5D23-AC63-43E4-AA06-B2695AE466A9}"/>
                </a:ext>
              </a:extLst>
            </p:cNvPr>
            <p:cNvSpPr/>
            <p:nvPr/>
          </p:nvSpPr>
          <p:spPr>
            <a:xfrm>
              <a:off x="3511145" y="2050705"/>
              <a:ext cx="2120110" cy="588286"/>
            </a:xfrm>
            <a:prstGeom prst="ellipse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0" name="Sous-titre 2">
              <a:extLst>
                <a:ext uri="{FF2B5EF4-FFF2-40B4-BE49-F238E27FC236}">
                  <a16:creationId xmlns:a16="http://schemas.microsoft.com/office/drawing/2014/main" id="{A78175A0-3E59-4BFB-8948-565D39B2C4D0}"/>
                </a:ext>
              </a:extLst>
            </p:cNvPr>
            <p:cNvSpPr txBox="1">
              <a:spLocks/>
            </p:cNvSpPr>
            <p:nvPr/>
          </p:nvSpPr>
          <p:spPr>
            <a:xfrm>
              <a:off x="6099384" y="1897141"/>
              <a:ext cx="2150880" cy="103918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solidFill>
                    <a:schemeClr val="accent5"/>
                  </a:solidFill>
                  <a:latin typeface="Palatino Linotype" panose="02040502050505030304" pitchFamily="18" charset="0"/>
                </a:rPr>
                <a:t>Fixpoint equation</a:t>
              </a: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A3D4D31A-D55D-48BA-A30F-53B6B9618E7C}"/>
              </a:ext>
            </a:extLst>
          </p:cNvPr>
          <p:cNvGrpSpPr/>
          <p:nvPr/>
        </p:nvGrpSpPr>
        <p:grpSpPr>
          <a:xfrm>
            <a:off x="428720" y="1134919"/>
            <a:ext cx="8286559" cy="1498262"/>
            <a:chOff x="1089076" y="1204077"/>
            <a:chExt cx="8286559" cy="1498262"/>
          </a:xfrm>
        </p:grpSpPr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AEBA2713-8ED5-4E04-ADB4-2F0CC5592BE7}"/>
                </a:ext>
              </a:extLst>
            </p:cNvPr>
            <p:cNvGrpSpPr/>
            <p:nvPr/>
          </p:nvGrpSpPr>
          <p:grpSpPr>
            <a:xfrm>
              <a:off x="2081677" y="1204077"/>
              <a:ext cx="7293958" cy="1498262"/>
              <a:chOff x="857436" y="3752749"/>
              <a:chExt cx="7293958" cy="149826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Sous-titre 2">
                    <a:extLst>
                      <a:ext uri="{FF2B5EF4-FFF2-40B4-BE49-F238E27FC236}">
                        <a16:creationId xmlns:a16="http://schemas.microsoft.com/office/drawing/2014/main" id="{E5741944-3440-402B-95C9-AFF7016E69F2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857436" y="4574706"/>
                    <a:ext cx="7293958" cy="577206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=1 −</m:t>
                          </m:r>
                          <m:sSub>
                            <m:sSubPr>
                              <m:ctrlPr>
                                <a:rPr lang="fr-CH" b="0" i="1" smtClean="0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b="0" i="1" smtClean="0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fr-CH" b="0" i="1" smtClean="0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fr-CH" b="0" i="1" smtClean="0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b="0" i="1" smtClean="0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oMath>
                      </m:oMathPara>
                    </a14:m>
                    <a:endParaRPr lang="fr-CH" b="0" dirty="0">
                      <a:solidFill>
                        <a:srgbClr val="FDF6E3"/>
                      </a:solidFill>
                      <a:latin typeface="Palatino Linotype" panose="0204050205050503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" name="Sous-titre 2">
                    <a:extLst>
                      <a:ext uri="{FF2B5EF4-FFF2-40B4-BE49-F238E27FC236}">
                        <a16:creationId xmlns:a16="http://schemas.microsoft.com/office/drawing/2014/main" id="{F087243F-97DC-4E58-9225-228415B2E6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7436" y="4574706"/>
                    <a:ext cx="7293958" cy="57720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Sous-titre 2">
                    <a:extLst>
                      <a:ext uri="{FF2B5EF4-FFF2-40B4-BE49-F238E27FC236}">
                        <a16:creationId xmlns:a16="http://schemas.microsoft.com/office/drawing/2014/main" id="{17229941-239E-465C-B0A8-9C937404711F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929505" y="3930891"/>
                    <a:ext cx="3006493" cy="577206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buNone/>
                    </a:pPr>
                    <a14:m>
                      <m:oMath xmlns:m="http://schemas.openxmlformats.org/officeDocument/2006/math">
                        <m:r>
                          <a:rPr lang="fr-CH" i="1" smtClean="0">
                            <a:solidFill>
                              <a:srgbClr val="FDF6E3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fr-CH" i="1" smtClean="0">
                            <a:solidFill>
                              <a:srgbClr val="FDF6E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CH" b="0" i="1" smtClean="0">
                            <a:solidFill>
                              <a:srgbClr val="FDF6E3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H" b="0" i="1" smtClean="0">
                            <a:solidFill>
                              <a:srgbClr val="FDF6E3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fr-CH" b="0" i="1" smtClean="0">
                            <a:solidFill>
                              <a:srgbClr val="FDF6E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fr-CH" dirty="0">
                        <a:solidFill>
                          <a:srgbClr val="FDF6E3"/>
                        </a:solidFill>
                        <a:latin typeface="Palatino Linotype" panose="02040502050505030304" pitchFamily="18" charset="0"/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4" name="Sous-titre 2">
                    <a:extLst>
                      <a:ext uri="{FF2B5EF4-FFF2-40B4-BE49-F238E27FC236}">
                        <a16:creationId xmlns:a16="http://schemas.microsoft.com/office/drawing/2014/main" id="{31BEC240-63FB-47D4-8A8E-81F40E19BD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29505" y="3930891"/>
                    <a:ext cx="3006493" cy="57720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E5D2040-C2B4-4920-A56E-A89D9DC0C838}"/>
                  </a:ext>
                </a:extLst>
              </p:cNvPr>
              <p:cNvSpPr/>
              <p:nvPr/>
            </p:nvSpPr>
            <p:spPr>
              <a:xfrm>
                <a:off x="2718201" y="3752749"/>
                <a:ext cx="3429102" cy="1498262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31" name="Sous-titre 2">
              <a:extLst>
                <a:ext uri="{FF2B5EF4-FFF2-40B4-BE49-F238E27FC236}">
                  <a16:creationId xmlns:a16="http://schemas.microsoft.com/office/drawing/2014/main" id="{C8A123EA-A9BF-4AD1-B53C-61E8F07F5EE5}"/>
                </a:ext>
              </a:extLst>
            </p:cNvPr>
            <p:cNvSpPr txBox="1">
              <a:spLocks/>
            </p:cNvSpPr>
            <p:nvPr/>
          </p:nvSpPr>
          <p:spPr>
            <a:xfrm>
              <a:off x="1089076" y="1643745"/>
              <a:ext cx="2957665" cy="9296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solidFill>
                    <a:srgbClr val="FDF6E3"/>
                  </a:solidFill>
                  <a:latin typeface="Palatino Linotype" panose="02040502050505030304" pitchFamily="18" charset="0"/>
                </a:rPr>
                <a:t>Single layer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Sous-titre 2">
                <a:extLst>
                  <a:ext uri="{FF2B5EF4-FFF2-40B4-BE49-F238E27FC236}">
                    <a16:creationId xmlns:a16="http://schemas.microsoft.com/office/drawing/2014/main" id="{C04D6E9D-AEAC-4132-AD32-F3B4D8DC34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284" y="3530136"/>
                <a:ext cx="8029160" cy="15903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CH" i="1" smtClean="0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H" b="0" i="1" smtClean="0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1 −</m:t>
                      </m:r>
                      <m:d>
                        <m:dPr>
                          <m:ctrlP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1 −</m:t>
                          </m:r>
                          <m:sSubSup>
                            <m:sSubSupPr>
                              <m:ctrlPr>
                                <a:rPr lang="fr-CH" b="0" i="1" smtClean="0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CH" b="0" i="1" smtClean="0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fr-CH" b="0" i="1" smtClean="0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fr-CH" b="0" i="1" smtClean="0">
                                      <a:solidFill>
                                        <a:srgbClr val="FDF6E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H" b="0" i="1" smtClean="0">
                                      <a:solidFill>
                                        <a:srgbClr val="FDF6E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fr-CH" b="0" i="1" smtClean="0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CH" b="0" i="1" smtClean="0">
                                      <a:solidFill>
                                        <a:srgbClr val="FDF6E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b="0" i="1" smtClean="0">
                                      <a:solidFill>
                                        <a:srgbClr val="FDF6E3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CH" b="0" i="1" smtClean="0">
                                      <a:solidFill>
                                        <a:srgbClr val="FDF6E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nary>
                        <m:naryPr>
                          <m:chr m:val="∏"/>
                          <m:supHide m:val="on"/>
                          <m:ctrlPr>
                            <a:rPr lang="fr-CH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fr-CH" b="0" i="1" smtClean="0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b="0" i="1" smtClean="0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  <m:t>1 −</m:t>
                              </m:r>
                              <m:sSubSup>
                                <m:sSubSupPr>
                                  <m:ctrlPr>
                                    <a:rPr lang="fr-CH" b="0" i="1" smtClean="0">
                                      <a:solidFill>
                                        <a:srgbClr val="FDF6E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CH" b="0" i="1" smtClean="0">
                                      <a:solidFill>
                                        <a:srgbClr val="FDF6E3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fr-CH" b="0" i="1" smtClean="0">
                                      <a:solidFill>
                                        <a:srgbClr val="FDF6E3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fr-CH" b="0" i="1" smtClean="0">
                                          <a:solidFill>
                                            <a:srgbClr val="FDF6E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CH" b="0" i="1" smtClean="0">
                                          <a:solidFill>
                                            <a:srgbClr val="FDF6E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fr-CH" b="0" i="1" smtClean="0">
                                      <a:solidFill>
                                        <a:srgbClr val="FDF6E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H" b="0" i="1" smtClean="0">
                                          <a:solidFill>
                                            <a:srgbClr val="FDF6E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H" b="0" i="1" smtClean="0">
                                          <a:solidFill>
                                            <a:srgbClr val="FDF6E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fr-CH" b="0" i="1" smtClean="0">
                                          <a:solidFill>
                                            <a:srgbClr val="FDF6E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fr-CH" dirty="0">
                  <a:solidFill>
                    <a:srgbClr val="FDF6E3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21" name="Sous-titre 2">
                <a:extLst>
                  <a:ext uri="{FF2B5EF4-FFF2-40B4-BE49-F238E27FC236}">
                    <a16:creationId xmlns:a16="http://schemas.microsoft.com/office/drawing/2014/main" id="{C04D6E9D-AEAC-4132-AD32-F3B4D8DC3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84" y="3530136"/>
                <a:ext cx="8029160" cy="15903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Sous-titre 2">
                <a:extLst>
                  <a:ext uri="{FF2B5EF4-FFF2-40B4-BE49-F238E27FC236}">
                    <a16:creationId xmlns:a16="http://schemas.microsoft.com/office/drawing/2014/main" id="{BBD12F15-C07A-423F-BE92-2FA2B52C8D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6558" y="4858731"/>
                <a:ext cx="8029160" cy="15903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CH" i="1" smtClean="0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fr-CH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fr-CH" b="0" i="1" smtClean="0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b="0" i="1" smtClean="0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  <m:t>1 −</m:t>
                              </m:r>
                              <m:sSubSup>
                                <m:sSubSupPr>
                                  <m:ctrlPr>
                                    <a:rPr lang="fr-CH" b="0" i="1" smtClean="0">
                                      <a:solidFill>
                                        <a:srgbClr val="FDF6E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CH" b="0" i="1" smtClean="0">
                                      <a:solidFill>
                                        <a:srgbClr val="FDF6E3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fr-CH" b="0" i="1" smtClean="0">
                                      <a:solidFill>
                                        <a:srgbClr val="FDF6E3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fr-CH" b="0" i="1" smtClean="0">
                                          <a:solidFill>
                                            <a:srgbClr val="FDF6E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CH" b="0" i="1" smtClean="0">
                                          <a:solidFill>
                                            <a:srgbClr val="FDF6E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fr-CH" b="0" i="1" smtClean="0">
                                      <a:solidFill>
                                        <a:srgbClr val="FDF6E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H" b="0" i="1" smtClean="0">
                                          <a:solidFill>
                                            <a:srgbClr val="FDF6E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H" b="0" i="1" smtClean="0">
                                          <a:solidFill>
                                            <a:srgbClr val="FDF6E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fr-CH" b="0" i="1" smtClean="0">
                                          <a:solidFill>
                                            <a:srgbClr val="FDF6E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fr-CH" dirty="0">
                  <a:solidFill>
                    <a:srgbClr val="FDF6E3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23" name="Sous-titre 2">
                <a:extLst>
                  <a:ext uri="{FF2B5EF4-FFF2-40B4-BE49-F238E27FC236}">
                    <a16:creationId xmlns:a16="http://schemas.microsoft.com/office/drawing/2014/main" id="{BBD12F15-C07A-423F-BE92-2FA2B52C8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58" y="4858731"/>
                <a:ext cx="8029160" cy="15903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06415DB8-CA69-48CD-B0C6-CFEBF20EAD4B}"/>
              </a:ext>
            </a:extLst>
          </p:cNvPr>
          <p:cNvSpPr/>
          <p:nvPr/>
        </p:nvSpPr>
        <p:spPr>
          <a:xfrm>
            <a:off x="557419" y="3427596"/>
            <a:ext cx="8100023" cy="2604904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E031416A-8842-4A3C-BE94-83CD0F58B9BF}"/>
              </a:ext>
            </a:extLst>
          </p:cNvPr>
          <p:cNvSpPr/>
          <p:nvPr/>
        </p:nvSpPr>
        <p:spPr>
          <a:xfrm>
            <a:off x="823430" y="3318206"/>
            <a:ext cx="7568000" cy="1298998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44918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32" grpId="0" animBg="1"/>
      <p:bldP spid="3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88F2187C-9465-4AE7-80DA-BBADFB053BC7}"/>
              </a:ext>
            </a:extLst>
          </p:cNvPr>
          <p:cNvSpPr txBox="1">
            <a:spLocks/>
          </p:cNvSpPr>
          <p:nvPr/>
        </p:nvSpPr>
        <p:spPr>
          <a:xfrm>
            <a:off x="557420" y="202378"/>
            <a:ext cx="8029160" cy="82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dirty="0">
                <a:solidFill>
                  <a:srgbClr val="FDF6E3"/>
                </a:solidFill>
                <a:latin typeface="Palatino Linotype" panose="02040502050505030304" pitchFamily="18" charset="0"/>
              </a:rPr>
              <a:t>Giant Viable Component size S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DF03AEC1-C2A3-478A-87E3-F27A5D0B84C8}"/>
              </a:ext>
            </a:extLst>
          </p:cNvPr>
          <p:cNvGrpSpPr/>
          <p:nvPr/>
        </p:nvGrpSpPr>
        <p:grpSpPr>
          <a:xfrm>
            <a:off x="445268" y="1082779"/>
            <a:ext cx="8253463" cy="3332604"/>
            <a:chOff x="445268" y="1082779"/>
            <a:chExt cx="8253463" cy="3332604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8377A03A-E771-4C4E-AC1C-A809B846E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9542" y="1830788"/>
              <a:ext cx="5169189" cy="2584595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53836EAA-A719-4EE4-B75F-20BFA1201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8915" y="1082779"/>
              <a:ext cx="4627666" cy="61702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Sous-titre 2">
                  <a:extLst>
                    <a:ext uri="{FF2B5EF4-FFF2-40B4-BE49-F238E27FC236}">
                      <a16:creationId xmlns:a16="http://schemas.microsoft.com/office/drawing/2014/main" id="{48ECFF8C-FB7E-46D3-A841-64D19273518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45268" y="2606370"/>
                  <a:ext cx="2918566" cy="1287855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fr-CH" b="0" i="1" smtClean="0">
                            <a:solidFill>
                              <a:srgbClr val="FDF6E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fr-CH" i="1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H" i="1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fr-CH" i="1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CH" i="1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  <m:f>
                          <m:fPr>
                            <m:ctrlP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fr-CH" b="0" i="1" smtClean="0">
                                    <a:solidFill>
                                      <a:srgbClr val="FDF6E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CH" b="0" i="1" smtClean="0">
                                    <a:solidFill>
                                      <a:srgbClr val="FDF6E3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fr-CH" b="0" i="1" smtClean="0">
                                    <a:solidFill>
                                      <a:srgbClr val="FDF6E3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oMath>
                    </m:oMathPara>
                  </a14:m>
                  <a:endParaRPr lang="fr-CH" b="0" dirty="0">
                    <a:solidFill>
                      <a:srgbClr val="FDF6E3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9" name="Sous-titre 2">
                  <a:extLst>
                    <a:ext uri="{FF2B5EF4-FFF2-40B4-BE49-F238E27FC236}">
                      <a16:creationId xmlns:a16="http://schemas.microsoft.com/office/drawing/2014/main" id="{48ECFF8C-FB7E-46D3-A841-64D1927351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268" y="2606370"/>
                  <a:ext cx="2918566" cy="12878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B9913E6-3BB8-449E-96C9-C2953B51EDA4}"/>
              </a:ext>
            </a:extLst>
          </p:cNvPr>
          <p:cNvGrpSpPr/>
          <p:nvPr/>
        </p:nvGrpSpPr>
        <p:grpSpPr>
          <a:xfrm>
            <a:off x="-233696" y="4172443"/>
            <a:ext cx="8932427" cy="2584595"/>
            <a:chOff x="-233696" y="4172443"/>
            <a:chExt cx="8932427" cy="2584595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417C93A7-1DA2-48FF-ABF3-C546C2360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9542" y="4172443"/>
              <a:ext cx="5169189" cy="258459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Sous-titre 2">
                  <a:extLst>
                    <a:ext uri="{FF2B5EF4-FFF2-40B4-BE49-F238E27FC236}">
                      <a16:creationId xmlns:a16="http://schemas.microsoft.com/office/drawing/2014/main" id="{7700CF18-EFD7-40C4-9164-FBD44015B49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83457" y="4903862"/>
                  <a:ext cx="4115097" cy="116007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fr-CH" b="0" i="1" smtClean="0">
                            <a:solidFill>
                              <a:srgbClr val="FDF6E3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sSup>
                          <m:sSupPr>
                            <m:ctrlP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fr-CH" b="0" i="1" smtClean="0">
                            <a:solidFill>
                              <a:srgbClr val="FDF6E3"/>
                            </a:solidFill>
                            <a:latin typeface="Cambria Math" panose="02040503050406030204" pitchFamily="18" charset="0"/>
                          </a:rPr>
                          <m:t>(1 −</m:t>
                        </m:r>
                        <m:r>
                          <a:rPr lang="fr-CH" b="0" i="1" smtClean="0">
                            <a:solidFill>
                              <a:srgbClr val="FDF6E3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fr-CH" b="0" i="1" smtClean="0">
                            <a:solidFill>
                              <a:srgbClr val="FDF6E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CH" b="0" dirty="0">
                    <a:solidFill>
                      <a:srgbClr val="FDF6E3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11" name="Sous-titre 2">
                  <a:extLst>
                    <a:ext uri="{FF2B5EF4-FFF2-40B4-BE49-F238E27FC236}">
                      <a16:creationId xmlns:a16="http://schemas.microsoft.com/office/drawing/2014/main" id="{7700CF18-EFD7-40C4-9164-FBD44015B4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83457" y="4903862"/>
                  <a:ext cx="4115097" cy="116007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Sous-titre 2">
                  <a:extLst>
                    <a:ext uri="{FF2B5EF4-FFF2-40B4-BE49-F238E27FC236}">
                      <a16:creationId xmlns:a16="http://schemas.microsoft.com/office/drawing/2014/main" id="{CF2AAAE9-C6B8-4739-AC9F-5F9E70AF325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233696" y="5495551"/>
                  <a:ext cx="4115097" cy="116007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b="0" i="1" smtClean="0">
                            <a:solidFill>
                              <a:srgbClr val="FDF6E3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fr-CH" b="0" i="1" smtClean="0">
                            <a:solidFill>
                              <a:srgbClr val="FDF6E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CH" b="0" i="1" smtClean="0">
                                    <a:solidFill>
                                      <a:srgbClr val="FDF6E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CH" b="0" i="1" smtClean="0">
                                    <a:solidFill>
                                      <a:srgbClr val="FDF6E3"/>
                                    </a:solidFill>
                                    <a:latin typeface="Cambria Math" panose="02040503050406030204" pitchFamily="18" charset="0"/>
                                  </a:rPr>
                                  <m:t>1 −</m:t>
                                </m:r>
                                <m:r>
                                  <a:rPr lang="fr-CH" b="0" i="1" smtClean="0">
                                    <a:solidFill>
                                      <a:srgbClr val="FDF6E3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  <m:sup>
                            <m: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fr-CH" b="0" dirty="0">
                    <a:solidFill>
                      <a:srgbClr val="FDF6E3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12" name="Sous-titre 2">
                  <a:extLst>
                    <a:ext uri="{FF2B5EF4-FFF2-40B4-BE49-F238E27FC236}">
                      <a16:creationId xmlns:a16="http://schemas.microsoft.com/office/drawing/2014/main" id="{CF2AAAE9-C6B8-4739-AC9F-5F9E70AF32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33696" y="5495551"/>
                  <a:ext cx="4115097" cy="116007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1538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88F2187C-9465-4AE7-80DA-BBADFB053BC7}"/>
              </a:ext>
            </a:extLst>
          </p:cNvPr>
          <p:cNvSpPr txBox="1">
            <a:spLocks/>
          </p:cNvSpPr>
          <p:nvPr/>
        </p:nvSpPr>
        <p:spPr>
          <a:xfrm>
            <a:off x="557420" y="202378"/>
            <a:ext cx="8029160" cy="82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dirty="0" err="1">
                <a:solidFill>
                  <a:srgbClr val="FDF6E3"/>
                </a:solidFill>
                <a:latin typeface="Palatino Linotype" panose="02040502050505030304" pitchFamily="18" charset="0"/>
              </a:rPr>
              <a:t>Fixpoint</a:t>
            </a:r>
            <a:r>
              <a:rPr lang="fr-CH" dirty="0">
                <a:solidFill>
                  <a:srgbClr val="FDF6E3"/>
                </a:solidFill>
                <a:latin typeface="Palatino Linotype" panose="02040502050505030304" pitchFamily="18" charset="0"/>
              </a:rPr>
              <a:t> </a:t>
            </a:r>
            <a:r>
              <a:rPr lang="fr-CH" dirty="0" err="1">
                <a:solidFill>
                  <a:srgbClr val="FDF6E3"/>
                </a:solidFill>
                <a:latin typeface="Palatino Linotype" panose="02040502050505030304" pitchFamily="18" charset="0"/>
              </a:rPr>
              <a:t>equation</a:t>
            </a:r>
            <a:endParaRPr lang="fr-CH" dirty="0">
              <a:solidFill>
                <a:srgbClr val="FDF6E3"/>
              </a:solidFill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Sous-titre 2">
                <a:extLst>
                  <a:ext uri="{FF2B5EF4-FFF2-40B4-BE49-F238E27FC236}">
                    <a16:creationId xmlns:a16="http://schemas.microsoft.com/office/drawing/2014/main" id="{C04D6E9D-AEAC-4132-AD32-F3B4D8DC34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420" y="1240160"/>
                <a:ext cx="8029160" cy="15903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CH" i="1" smtClean="0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H" b="0" i="1" smtClean="0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1 −</m:t>
                      </m:r>
                      <m:d>
                        <m:dPr>
                          <m:ctrlP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1 −</m:t>
                          </m:r>
                          <m:sSubSup>
                            <m:sSubSupPr>
                              <m:ctrlPr>
                                <a:rPr lang="fr-CH" b="0" i="1" smtClean="0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CH" b="0" i="1" smtClean="0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fr-CH" b="0" i="1" smtClean="0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fr-CH" b="0" i="1" smtClean="0">
                                      <a:solidFill>
                                        <a:srgbClr val="FDF6E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H" b="0" i="1" smtClean="0">
                                      <a:solidFill>
                                        <a:srgbClr val="FDF6E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fr-CH" b="0" i="1" smtClean="0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CH" b="0" i="1" smtClean="0">
                                      <a:solidFill>
                                        <a:srgbClr val="FDF6E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b="0" i="1" smtClean="0">
                                      <a:solidFill>
                                        <a:srgbClr val="FDF6E3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CH" b="0" i="1" smtClean="0">
                                      <a:solidFill>
                                        <a:srgbClr val="FDF6E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nary>
                        <m:naryPr>
                          <m:chr m:val="∏"/>
                          <m:supHide m:val="on"/>
                          <m:ctrlPr>
                            <a:rPr lang="fr-CH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fr-CH" b="0" i="1" smtClean="0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b="0" i="1" smtClean="0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  <m:t>1 −</m:t>
                              </m:r>
                              <m:sSubSup>
                                <m:sSubSupPr>
                                  <m:ctrlPr>
                                    <a:rPr lang="fr-CH" b="0" i="1" smtClean="0">
                                      <a:solidFill>
                                        <a:srgbClr val="FDF6E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CH" b="0" i="1" smtClean="0">
                                      <a:solidFill>
                                        <a:srgbClr val="FDF6E3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fr-CH" b="0" i="1" smtClean="0">
                                      <a:solidFill>
                                        <a:srgbClr val="FDF6E3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fr-CH" b="0" i="1" smtClean="0">
                                          <a:solidFill>
                                            <a:srgbClr val="FDF6E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CH" b="0" i="1" smtClean="0">
                                          <a:solidFill>
                                            <a:srgbClr val="FDF6E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fr-CH" b="0" i="1" smtClean="0">
                                      <a:solidFill>
                                        <a:srgbClr val="FDF6E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H" b="0" i="1" smtClean="0">
                                          <a:solidFill>
                                            <a:srgbClr val="FDF6E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H" b="0" i="1" smtClean="0">
                                          <a:solidFill>
                                            <a:srgbClr val="FDF6E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fr-CH" b="0" i="1" smtClean="0">
                                          <a:solidFill>
                                            <a:srgbClr val="FDF6E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fr-CH" dirty="0">
                  <a:solidFill>
                    <a:srgbClr val="FDF6E3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21" name="Sous-titre 2">
                <a:extLst>
                  <a:ext uri="{FF2B5EF4-FFF2-40B4-BE49-F238E27FC236}">
                    <a16:creationId xmlns:a16="http://schemas.microsoft.com/office/drawing/2014/main" id="{C04D6E9D-AEAC-4132-AD32-F3B4D8DC3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20" y="1240160"/>
                <a:ext cx="8029160" cy="15903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Sous-titre 2">
                <a:extLst>
                  <a:ext uri="{FF2B5EF4-FFF2-40B4-BE49-F238E27FC236}">
                    <a16:creationId xmlns:a16="http://schemas.microsoft.com/office/drawing/2014/main" id="{AF773C7C-DC31-42C4-97F3-0B7858882A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420" y="2551102"/>
                <a:ext cx="8029160" cy="15903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CH" b="0" i="1" smtClean="0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CH" b="1" i="0" smtClean="0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lang="fr-CH" b="0" i="1" smtClean="0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fr-CH" i="1" smtClean="0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H" b="0" i="1" smtClean="0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1 −</m:t>
                      </m:r>
                      <m:d>
                        <m:dPr>
                          <m:ctrlP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1 −</m:t>
                          </m:r>
                          <m:sSubSup>
                            <m:sSubSupPr>
                              <m:ctrlPr>
                                <a:rPr lang="fr-CH" b="0" i="1" smtClean="0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CH" b="0" i="1" smtClean="0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fr-CH" b="0" i="1" smtClean="0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fr-CH" b="0" i="1" smtClean="0">
                                      <a:solidFill>
                                        <a:srgbClr val="FDF6E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H" b="0" i="1" smtClean="0">
                                      <a:solidFill>
                                        <a:srgbClr val="FDF6E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fr-CH" b="0" i="1" smtClean="0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CH" b="0" i="1" smtClean="0">
                                      <a:solidFill>
                                        <a:srgbClr val="FDF6E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b="0" i="1" smtClean="0">
                                      <a:solidFill>
                                        <a:srgbClr val="FDF6E3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fr-CH" b="0" i="1" smtClean="0">
                                      <a:solidFill>
                                        <a:srgbClr val="FDF6E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nary>
                        <m:naryPr>
                          <m:chr m:val="∏"/>
                          <m:supHide m:val="on"/>
                          <m:ctrlPr>
                            <a:rPr lang="fr-CH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fr-CH" b="0" i="1" smtClean="0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b="0" i="1" smtClean="0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  <m:t>1 −</m:t>
                              </m:r>
                              <m:sSubSup>
                                <m:sSubSupPr>
                                  <m:ctrlPr>
                                    <a:rPr lang="fr-CH" b="0" i="1" smtClean="0">
                                      <a:solidFill>
                                        <a:srgbClr val="FDF6E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CH" b="0" i="1" smtClean="0">
                                      <a:solidFill>
                                        <a:srgbClr val="FDF6E3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fr-CH" b="0" i="1" smtClean="0">
                                      <a:solidFill>
                                        <a:srgbClr val="FDF6E3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fr-CH" b="0" i="1" smtClean="0">
                                          <a:solidFill>
                                            <a:srgbClr val="FDF6E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CH" b="0" i="1" smtClean="0">
                                          <a:solidFill>
                                            <a:srgbClr val="FDF6E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fr-CH" b="0" i="1" smtClean="0">
                                      <a:solidFill>
                                        <a:srgbClr val="FDF6E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H" b="0" i="1" smtClean="0">
                                          <a:solidFill>
                                            <a:srgbClr val="FDF6E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H" b="0" i="1" smtClean="0">
                                          <a:solidFill>
                                            <a:srgbClr val="FDF6E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fr-CH" b="0" i="1" smtClean="0">
                                          <a:solidFill>
                                            <a:srgbClr val="FDF6E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fr-CH" dirty="0">
                  <a:solidFill>
                    <a:srgbClr val="FDF6E3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6" name="Sous-titre 2">
                <a:extLst>
                  <a:ext uri="{FF2B5EF4-FFF2-40B4-BE49-F238E27FC236}">
                    <a16:creationId xmlns:a16="http://schemas.microsoft.com/office/drawing/2014/main" id="{AF773C7C-DC31-42C4-97F3-0B7858882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20" y="2551102"/>
                <a:ext cx="8029160" cy="15903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ous-titre 2">
                <a:extLst>
                  <a:ext uri="{FF2B5EF4-FFF2-40B4-BE49-F238E27FC236}">
                    <a16:creationId xmlns:a16="http://schemas.microsoft.com/office/drawing/2014/main" id="{EB687FC0-39CD-4C34-8B6C-94FEF60CF8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420" y="4027457"/>
                <a:ext cx="8029160" cy="7989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b="1" i="0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𝐳</m:t>
                          </m:r>
                        </m:e>
                      </m:d>
                      <m:r>
                        <a:rPr lang="fr-CH" i="1" smtClean="0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CH" b="0" i="1" smtClean="0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b="0" i="1" smtClean="0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fr-CH" b="0" i="1" smtClean="0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fr-CH" b="0" i="1" smtClean="0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b="1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</m:d>
                          <m:r>
                            <a:rPr lang="fr-CH" b="1" i="0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CH" i="1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i="1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fr-CH" b="0" i="1" smtClean="0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fr-CH" i="1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b="1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</m:d>
                          <m:r>
                            <a:rPr lang="fr-CH" b="1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CH" b="1" i="0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 …,</m:t>
                          </m:r>
                          <m:sSub>
                            <m:sSubPr>
                              <m:ctrlPr>
                                <a:rPr lang="fr-CH" i="1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i="1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fr-CH" b="0" i="1" smtClean="0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fr-CH" i="1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b="1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fr-CH" dirty="0">
                  <a:solidFill>
                    <a:srgbClr val="FDF6E3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7" name="Sous-titre 2">
                <a:extLst>
                  <a:ext uri="{FF2B5EF4-FFF2-40B4-BE49-F238E27FC236}">
                    <a16:creationId xmlns:a16="http://schemas.microsoft.com/office/drawing/2014/main" id="{EB687FC0-39CD-4C34-8B6C-94FEF60CF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20" y="4027457"/>
                <a:ext cx="8029160" cy="7989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Sous-titre 2">
                <a:extLst>
                  <a:ext uri="{FF2B5EF4-FFF2-40B4-BE49-F238E27FC236}">
                    <a16:creationId xmlns:a16="http://schemas.microsoft.com/office/drawing/2014/main" id="{5292DAB7-7955-4EE6-B56A-9F14F673C8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420" y="5046913"/>
                <a:ext cx="8029160" cy="12902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1" smtClean="0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fr-CH" b="0" i="1" smtClean="0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H" b="0" i="1" smtClean="0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b="1" i="0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</m:oMath>
                  </m:oMathPara>
                </a14:m>
                <a:endParaRPr lang="fr-CH" dirty="0">
                  <a:solidFill>
                    <a:srgbClr val="FDF6E3"/>
                  </a:solidFill>
                  <a:latin typeface="Palatino Linotype" panose="020405020505050303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fr-CH" b="1">
                        <a:solidFill>
                          <a:srgbClr val="FDF6E3"/>
                        </a:solidFill>
                        <a:latin typeface="Cambria Math" panose="02040503050406030204" pitchFamily="18" charset="0"/>
                      </a:rPr>
                      <m:t>𝐮</m:t>
                    </m:r>
                    <m:r>
                      <a:rPr lang="fr-CH" b="1" i="0" smtClean="0">
                        <a:solidFill>
                          <a:srgbClr val="FDF6E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b="0" i="1" smtClean="0">
                        <a:solidFill>
                          <a:srgbClr val="FDF6E3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CH" i="1" smtClean="0">
                            <a:solidFill>
                              <a:srgbClr val="FDF6E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solidFill>
                              <a:srgbClr val="FDF6E3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fr-CH" b="0" i="1" smtClean="0">
                            <a:solidFill>
                              <a:srgbClr val="FDF6E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H" b="0" i="1" smtClean="0">
                        <a:solidFill>
                          <a:srgbClr val="FDF6E3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CH" i="1" smtClean="0">
                            <a:solidFill>
                              <a:srgbClr val="FDF6E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solidFill>
                              <a:srgbClr val="FDF6E3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fr-CH" b="0" i="1" smtClean="0">
                            <a:solidFill>
                              <a:srgbClr val="FDF6E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CH" b="0" i="1" smtClean="0">
                        <a:solidFill>
                          <a:srgbClr val="FDF6E3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fr-CH" i="1" smtClean="0">
                            <a:solidFill>
                              <a:srgbClr val="FDF6E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solidFill>
                              <a:srgbClr val="FDF6E3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fr-CH" b="0" i="1" smtClean="0">
                            <a:solidFill>
                              <a:srgbClr val="FDF6E3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fr-CH" b="0" i="1" smtClean="0">
                        <a:solidFill>
                          <a:srgbClr val="FDF6E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CH" i="1" dirty="0">
                    <a:solidFill>
                      <a:srgbClr val="FDF6E3"/>
                    </a:solidFill>
                    <a:latin typeface="Palatino Linotype" panose="0204050205050503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8" name="Sous-titre 2">
                <a:extLst>
                  <a:ext uri="{FF2B5EF4-FFF2-40B4-BE49-F238E27FC236}">
                    <a16:creationId xmlns:a16="http://schemas.microsoft.com/office/drawing/2014/main" id="{5292DAB7-7955-4EE6-B56A-9F14F673C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20" y="5046913"/>
                <a:ext cx="8029160" cy="12902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08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88F2187C-9465-4AE7-80DA-BBADFB053BC7}"/>
              </a:ext>
            </a:extLst>
          </p:cNvPr>
          <p:cNvSpPr txBox="1">
            <a:spLocks/>
          </p:cNvSpPr>
          <p:nvPr/>
        </p:nvSpPr>
        <p:spPr>
          <a:xfrm>
            <a:off x="557420" y="202378"/>
            <a:ext cx="8029160" cy="82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dirty="0" err="1">
                <a:solidFill>
                  <a:srgbClr val="FDF6E3"/>
                </a:solidFill>
                <a:latin typeface="Palatino Linotype" panose="02040502050505030304" pitchFamily="18" charset="0"/>
              </a:rPr>
              <a:t>Validated</a:t>
            </a:r>
            <a:r>
              <a:rPr lang="fr-CH" dirty="0">
                <a:solidFill>
                  <a:srgbClr val="FDF6E3"/>
                </a:solidFill>
                <a:latin typeface="Palatino Linotype" panose="02040502050505030304" pitchFamily="18" charset="0"/>
              </a:rPr>
              <a:t> </a:t>
            </a:r>
            <a:r>
              <a:rPr lang="fr-CH" dirty="0" err="1">
                <a:solidFill>
                  <a:srgbClr val="FDF6E3"/>
                </a:solidFill>
                <a:latin typeface="Palatino Linotype" panose="02040502050505030304" pitchFamily="18" charset="0"/>
              </a:rPr>
              <a:t>numerics</a:t>
            </a:r>
            <a:endParaRPr lang="fr-CH" dirty="0">
              <a:solidFill>
                <a:srgbClr val="FDF6E3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82F79496-78D7-43C2-8409-173FCE694708}"/>
              </a:ext>
            </a:extLst>
          </p:cNvPr>
          <p:cNvSpPr/>
          <p:nvPr/>
        </p:nvSpPr>
        <p:spPr>
          <a:xfrm>
            <a:off x="3198303" y="3188752"/>
            <a:ext cx="2486880" cy="2803044"/>
          </a:xfrm>
          <a:custGeom>
            <a:avLst/>
            <a:gdLst>
              <a:gd name="connsiteX0" fmla="*/ 0 w 2496710"/>
              <a:gd name="connsiteY0" fmla="*/ 1633993 h 3267986"/>
              <a:gd name="connsiteX1" fmla="*/ 1248355 w 2496710"/>
              <a:gd name="connsiteY1" fmla="*/ 0 h 3267986"/>
              <a:gd name="connsiteX2" fmla="*/ 2496710 w 2496710"/>
              <a:gd name="connsiteY2" fmla="*/ 1633993 h 3267986"/>
              <a:gd name="connsiteX3" fmla="*/ 1248355 w 2496710"/>
              <a:gd name="connsiteY3" fmla="*/ 3267986 h 3267986"/>
              <a:gd name="connsiteX4" fmla="*/ 0 w 2496710"/>
              <a:gd name="connsiteY4" fmla="*/ 1633993 h 3267986"/>
              <a:gd name="connsiteX0" fmla="*/ 22355 w 2631831"/>
              <a:gd name="connsiteY0" fmla="*/ 1912289 h 3546282"/>
              <a:gd name="connsiteX1" fmla="*/ 2224867 w 2631831"/>
              <a:gd name="connsiteY1" fmla="*/ 0 h 3546282"/>
              <a:gd name="connsiteX2" fmla="*/ 2519065 w 2631831"/>
              <a:gd name="connsiteY2" fmla="*/ 1912289 h 3546282"/>
              <a:gd name="connsiteX3" fmla="*/ 1270710 w 2631831"/>
              <a:gd name="connsiteY3" fmla="*/ 3546282 h 3546282"/>
              <a:gd name="connsiteX4" fmla="*/ 22355 w 2631831"/>
              <a:gd name="connsiteY4" fmla="*/ 1912289 h 3546282"/>
              <a:gd name="connsiteX0" fmla="*/ 15948 w 2326813"/>
              <a:gd name="connsiteY0" fmla="*/ 1915962 h 3563461"/>
              <a:gd name="connsiteX1" fmla="*/ 2218460 w 2326813"/>
              <a:gd name="connsiteY1" fmla="*/ 3673 h 3563461"/>
              <a:gd name="connsiteX2" fmla="*/ 2011726 w 2326813"/>
              <a:gd name="connsiteY2" fmla="*/ 2424845 h 3563461"/>
              <a:gd name="connsiteX3" fmla="*/ 1264303 w 2326813"/>
              <a:gd name="connsiteY3" fmla="*/ 3549955 h 3563461"/>
              <a:gd name="connsiteX4" fmla="*/ 15948 w 2326813"/>
              <a:gd name="connsiteY4" fmla="*/ 1915962 h 3563461"/>
              <a:gd name="connsiteX0" fmla="*/ 225835 w 2536700"/>
              <a:gd name="connsiteY0" fmla="*/ 1916063 h 3797232"/>
              <a:gd name="connsiteX1" fmla="*/ 2428347 w 2536700"/>
              <a:gd name="connsiteY1" fmla="*/ 3774 h 3797232"/>
              <a:gd name="connsiteX2" fmla="*/ 2221613 w 2536700"/>
              <a:gd name="connsiteY2" fmla="*/ 2424946 h 3797232"/>
              <a:gd name="connsiteX3" fmla="*/ 297397 w 2536700"/>
              <a:gd name="connsiteY3" fmla="*/ 3788595 h 3797232"/>
              <a:gd name="connsiteX4" fmla="*/ 225835 w 2536700"/>
              <a:gd name="connsiteY4" fmla="*/ 1916063 h 3797232"/>
              <a:gd name="connsiteX0" fmla="*/ 212264 w 2565625"/>
              <a:gd name="connsiteY0" fmla="*/ 1171890 h 3863712"/>
              <a:gd name="connsiteX1" fmla="*/ 2454532 w 2565625"/>
              <a:gd name="connsiteY1" fmla="*/ 38829 h 3863712"/>
              <a:gd name="connsiteX2" fmla="*/ 2247798 w 2565625"/>
              <a:gd name="connsiteY2" fmla="*/ 2460001 h 3863712"/>
              <a:gd name="connsiteX3" fmla="*/ 323582 w 2565625"/>
              <a:gd name="connsiteY3" fmla="*/ 3823650 h 3863712"/>
              <a:gd name="connsiteX4" fmla="*/ 212264 w 2565625"/>
              <a:gd name="connsiteY4" fmla="*/ 1171890 h 3863712"/>
              <a:gd name="connsiteX0" fmla="*/ 66847 w 2420208"/>
              <a:gd name="connsiteY0" fmla="*/ 1203530 h 3895352"/>
              <a:gd name="connsiteX1" fmla="*/ 2309115 w 2420208"/>
              <a:gd name="connsiteY1" fmla="*/ 70469 h 3895352"/>
              <a:gd name="connsiteX2" fmla="*/ 2102381 w 2420208"/>
              <a:gd name="connsiteY2" fmla="*/ 2491641 h 3895352"/>
              <a:gd name="connsiteX3" fmla="*/ 178165 w 2420208"/>
              <a:gd name="connsiteY3" fmla="*/ 3855290 h 3895352"/>
              <a:gd name="connsiteX4" fmla="*/ 66847 w 2420208"/>
              <a:gd name="connsiteY4" fmla="*/ 1203530 h 3895352"/>
              <a:gd name="connsiteX0" fmla="*/ 74600 w 2427961"/>
              <a:gd name="connsiteY0" fmla="*/ 1227366 h 3919188"/>
              <a:gd name="connsiteX1" fmla="*/ 2316868 w 2427961"/>
              <a:gd name="connsiteY1" fmla="*/ 94305 h 3919188"/>
              <a:gd name="connsiteX2" fmla="*/ 2110134 w 2427961"/>
              <a:gd name="connsiteY2" fmla="*/ 2515477 h 3919188"/>
              <a:gd name="connsiteX3" fmla="*/ 185918 w 2427961"/>
              <a:gd name="connsiteY3" fmla="*/ 3879126 h 3919188"/>
              <a:gd name="connsiteX4" fmla="*/ 74600 w 2427961"/>
              <a:gd name="connsiteY4" fmla="*/ 1227366 h 3919188"/>
              <a:gd name="connsiteX0" fmla="*/ 73234 w 2375779"/>
              <a:gd name="connsiteY0" fmla="*/ 1227936 h 3920498"/>
              <a:gd name="connsiteX1" fmla="*/ 2315502 w 2375779"/>
              <a:gd name="connsiteY1" fmla="*/ 94875 h 3920498"/>
              <a:gd name="connsiteX2" fmla="*/ 1782765 w 2375779"/>
              <a:gd name="connsiteY2" fmla="*/ 2523999 h 3920498"/>
              <a:gd name="connsiteX3" fmla="*/ 184552 w 2375779"/>
              <a:gd name="connsiteY3" fmla="*/ 3879696 h 3920498"/>
              <a:gd name="connsiteX4" fmla="*/ 73234 w 2375779"/>
              <a:gd name="connsiteY4" fmla="*/ 1227936 h 3920498"/>
              <a:gd name="connsiteX0" fmla="*/ 73234 w 2375779"/>
              <a:gd name="connsiteY0" fmla="*/ 1227936 h 3939449"/>
              <a:gd name="connsiteX1" fmla="*/ 2315502 w 2375779"/>
              <a:gd name="connsiteY1" fmla="*/ 94875 h 3939449"/>
              <a:gd name="connsiteX2" fmla="*/ 1782765 w 2375779"/>
              <a:gd name="connsiteY2" fmla="*/ 2523999 h 3939449"/>
              <a:gd name="connsiteX3" fmla="*/ 184552 w 2375779"/>
              <a:gd name="connsiteY3" fmla="*/ 3879696 h 3939449"/>
              <a:gd name="connsiteX4" fmla="*/ 73234 w 2375779"/>
              <a:gd name="connsiteY4" fmla="*/ 1227936 h 3939449"/>
              <a:gd name="connsiteX0" fmla="*/ 186006 w 2355342"/>
              <a:gd name="connsiteY0" fmla="*/ 379161 h 3090674"/>
              <a:gd name="connsiteX1" fmla="*/ 2285151 w 2355342"/>
              <a:gd name="connsiteY1" fmla="*/ 152549 h 3090674"/>
              <a:gd name="connsiteX2" fmla="*/ 1895537 w 2355342"/>
              <a:gd name="connsiteY2" fmla="*/ 1675224 h 3090674"/>
              <a:gd name="connsiteX3" fmla="*/ 297324 w 2355342"/>
              <a:gd name="connsiteY3" fmla="*/ 3030921 h 3090674"/>
              <a:gd name="connsiteX4" fmla="*/ 186006 w 2355342"/>
              <a:gd name="connsiteY4" fmla="*/ 379161 h 3090674"/>
              <a:gd name="connsiteX0" fmla="*/ 186006 w 2346939"/>
              <a:gd name="connsiteY0" fmla="*/ 526651 h 3238164"/>
              <a:gd name="connsiteX1" fmla="*/ 2285151 w 2346939"/>
              <a:gd name="connsiteY1" fmla="*/ 300039 h 3238164"/>
              <a:gd name="connsiteX2" fmla="*/ 1895537 w 2346939"/>
              <a:gd name="connsiteY2" fmla="*/ 1822714 h 3238164"/>
              <a:gd name="connsiteX3" fmla="*/ 297324 w 2346939"/>
              <a:gd name="connsiteY3" fmla="*/ 3178411 h 3238164"/>
              <a:gd name="connsiteX4" fmla="*/ 186006 w 2346939"/>
              <a:gd name="connsiteY4" fmla="*/ 526651 h 3238164"/>
              <a:gd name="connsiteX0" fmla="*/ 242887 w 2403820"/>
              <a:gd name="connsiteY0" fmla="*/ 497959 h 2681298"/>
              <a:gd name="connsiteX1" fmla="*/ 2342032 w 2403820"/>
              <a:gd name="connsiteY1" fmla="*/ 271347 h 2681298"/>
              <a:gd name="connsiteX2" fmla="*/ 1952418 w 2403820"/>
              <a:gd name="connsiteY2" fmla="*/ 1794022 h 2681298"/>
              <a:gd name="connsiteX3" fmla="*/ 234936 w 2403820"/>
              <a:gd name="connsiteY3" fmla="*/ 2473858 h 2681298"/>
              <a:gd name="connsiteX4" fmla="*/ 242887 w 2403820"/>
              <a:gd name="connsiteY4" fmla="*/ 497959 h 2681298"/>
              <a:gd name="connsiteX0" fmla="*/ 325947 w 2486880"/>
              <a:gd name="connsiteY0" fmla="*/ 497959 h 2803044"/>
              <a:gd name="connsiteX1" fmla="*/ 2425092 w 2486880"/>
              <a:gd name="connsiteY1" fmla="*/ 271347 h 2803044"/>
              <a:gd name="connsiteX2" fmla="*/ 2035478 w 2486880"/>
              <a:gd name="connsiteY2" fmla="*/ 1794022 h 2803044"/>
              <a:gd name="connsiteX3" fmla="*/ 317996 w 2486880"/>
              <a:gd name="connsiteY3" fmla="*/ 2473858 h 2803044"/>
              <a:gd name="connsiteX4" fmla="*/ 325947 w 2486880"/>
              <a:gd name="connsiteY4" fmla="*/ 497959 h 280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6880" h="2803044">
                <a:moveTo>
                  <a:pt x="325947" y="497959"/>
                </a:moveTo>
                <a:cubicBezTo>
                  <a:pt x="677130" y="130874"/>
                  <a:pt x="2164024" y="-286570"/>
                  <a:pt x="2425092" y="271347"/>
                </a:cubicBezTo>
                <a:cubicBezTo>
                  <a:pt x="2686160" y="829264"/>
                  <a:pt x="2035478" y="891593"/>
                  <a:pt x="2035478" y="1794022"/>
                </a:cubicBezTo>
                <a:cubicBezTo>
                  <a:pt x="1940062" y="3014503"/>
                  <a:pt x="817603" y="2976115"/>
                  <a:pt x="317996" y="2473858"/>
                </a:cubicBezTo>
                <a:cubicBezTo>
                  <a:pt x="-181611" y="1971601"/>
                  <a:pt x="-25236" y="865044"/>
                  <a:pt x="325947" y="497959"/>
                </a:cubicBezTo>
                <a:close/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noFill/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ous-titre 2">
                <a:extLst>
                  <a:ext uri="{FF2B5EF4-FFF2-40B4-BE49-F238E27FC236}">
                    <a16:creationId xmlns:a16="http://schemas.microsoft.com/office/drawing/2014/main" id="{C4A604FD-2B11-49DA-AEE8-A07DCCFB6D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420" y="1184571"/>
                <a:ext cx="8029160" cy="7237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fr-CH" b="0" i="1" smtClean="0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 :</m:t>
                      </m:r>
                      <m:sSup>
                        <m:sSupPr>
                          <m:ctrlP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  <m:r>
                        <a:rPr lang="fr-CH" b="0" i="1" smtClean="0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sSup>
                        <m:sSupPr>
                          <m:ctrlP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</m:oMath>
                  </m:oMathPara>
                </a14:m>
                <a:endParaRPr lang="fr-CH" b="0" dirty="0">
                  <a:solidFill>
                    <a:srgbClr val="FDF6E3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4" name="Sous-titre 2">
                <a:extLst>
                  <a:ext uri="{FF2B5EF4-FFF2-40B4-BE49-F238E27FC236}">
                    <a16:creationId xmlns:a16="http://schemas.microsoft.com/office/drawing/2014/main" id="{C4A604FD-2B11-49DA-AEE8-A07DCCFB6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20" y="1184571"/>
                <a:ext cx="8029160" cy="7237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ous-titre 2">
            <a:extLst>
              <a:ext uri="{FF2B5EF4-FFF2-40B4-BE49-F238E27FC236}">
                <a16:creationId xmlns:a16="http://schemas.microsoft.com/office/drawing/2014/main" id="{DEE63BED-CDEF-48A0-ADB9-E35A8BF7C245}"/>
              </a:ext>
            </a:extLst>
          </p:cNvPr>
          <p:cNvSpPr txBox="1">
            <a:spLocks/>
          </p:cNvSpPr>
          <p:nvPr/>
        </p:nvSpPr>
        <p:spPr>
          <a:xfrm>
            <a:off x="557420" y="1908296"/>
            <a:ext cx="8029160" cy="1072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fr-CH" dirty="0">
              <a:solidFill>
                <a:srgbClr val="FDF6E3"/>
              </a:solidFill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ous-titre 2">
                <a:extLst>
                  <a:ext uri="{FF2B5EF4-FFF2-40B4-BE49-F238E27FC236}">
                    <a16:creationId xmlns:a16="http://schemas.microsoft.com/office/drawing/2014/main" id="{9EA148C0-E8E5-4DD3-B661-53610E7C88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02800" y="1721833"/>
                <a:ext cx="6329889" cy="9296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dirty="0">
                    <a:solidFill>
                      <a:srgbClr val="FDF6E3"/>
                    </a:solidFill>
                    <a:latin typeface="Palatino Linotype" panose="02040502050505030304" pitchFamily="18" charset="0"/>
                  </a:rPr>
                  <a:t>Fixpoint equation        </a:t>
                </a:r>
                <a14:m>
                  <m:oMath xmlns:m="http://schemas.openxmlformats.org/officeDocument/2006/math">
                    <m:r>
                      <a:rPr lang="fr-CH" b="1">
                        <a:solidFill>
                          <a:srgbClr val="FDF6E3"/>
                        </a:solidFill>
                        <a:latin typeface="Cambria Math" panose="02040503050406030204" pitchFamily="18" charset="0"/>
                      </a:rPr>
                      <m:t>𝐮</m:t>
                    </m:r>
                    <m:r>
                      <a:rPr lang="fr-CH" i="1">
                        <a:solidFill>
                          <a:srgbClr val="FDF6E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i="1">
                        <a:solidFill>
                          <a:srgbClr val="FDF6E3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fr-CH" i="1">
                        <a:solidFill>
                          <a:srgbClr val="FDF6E3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b="1">
                        <a:solidFill>
                          <a:srgbClr val="FDF6E3"/>
                        </a:solidFill>
                        <a:latin typeface="Cambria Math" panose="02040503050406030204" pitchFamily="18" charset="0"/>
                      </a:rPr>
                      <m:t>𝐮</m:t>
                    </m:r>
                    <m:r>
                      <a:rPr lang="fr-CH" i="1">
                        <a:solidFill>
                          <a:srgbClr val="FDF6E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CH" dirty="0">
                  <a:solidFill>
                    <a:srgbClr val="FDF6E3"/>
                  </a:solidFill>
                  <a:latin typeface="Palatino Linotype" panose="02040502050505030304" pitchFamily="18" charset="0"/>
                </a:endParaRPr>
              </a:p>
              <a:p>
                <a:pPr marL="0" indent="0" algn="ctr">
                  <a:buNone/>
                </a:pPr>
                <a:endParaRPr lang="en-US" dirty="0">
                  <a:solidFill>
                    <a:srgbClr val="FDF6E3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9" name="Sous-titre 2">
                <a:extLst>
                  <a:ext uri="{FF2B5EF4-FFF2-40B4-BE49-F238E27FC236}">
                    <a16:creationId xmlns:a16="http://schemas.microsoft.com/office/drawing/2014/main" id="{9EA148C0-E8E5-4DD3-B661-53610E7C8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2800" y="1721833"/>
                <a:ext cx="6329889" cy="929657"/>
              </a:xfrm>
              <a:prstGeom prst="rect">
                <a:avLst/>
              </a:prstGeom>
              <a:blipFill>
                <a:blip r:embed="rId3"/>
                <a:stretch>
                  <a:fillRect t="-11111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ous-titre 2">
                <a:extLst>
                  <a:ext uri="{FF2B5EF4-FFF2-40B4-BE49-F238E27FC236}">
                    <a16:creationId xmlns:a16="http://schemas.microsoft.com/office/drawing/2014/main" id="{15B7FEE7-1B11-466D-B4FA-72A3845C02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8580" y="2980553"/>
                <a:ext cx="1659445" cy="6704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CH" dirty="0">
                  <a:solidFill>
                    <a:srgbClr val="FDF6E3"/>
                  </a:solidFill>
                  <a:latin typeface="Palatino Linotype" panose="02040502050505030304" pitchFamily="18" charset="0"/>
                </a:endParaRPr>
              </a:p>
              <a:p>
                <a:pPr marL="0" indent="0" algn="ctr">
                  <a:buNone/>
                </a:pPr>
                <a:endParaRPr lang="en-US" dirty="0">
                  <a:solidFill>
                    <a:srgbClr val="FDF6E3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2" name="Sous-titre 2">
                <a:extLst>
                  <a:ext uri="{FF2B5EF4-FFF2-40B4-BE49-F238E27FC236}">
                    <a16:creationId xmlns:a16="http://schemas.microsoft.com/office/drawing/2014/main" id="{15B7FEE7-1B11-466D-B4FA-72A3845C0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580" y="2980553"/>
                <a:ext cx="1659445" cy="6704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Ellipse 1">
            <a:extLst>
              <a:ext uri="{FF2B5EF4-FFF2-40B4-BE49-F238E27FC236}">
                <a16:creationId xmlns:a16="http://schemas.microsoft.com/office/drawing/2014/main" id="{46724A70-76D1-4B89-AB35-322F77B81943}"/>
              </a:ext>
            </a:extLst>
          </p:cNvPr>
          <p:cNvSpPr/>
          <p:nvPr/>
        </p:nvSpPr>
        <p:spPr>
          <a:xfrm>
            <a:off x="3198302" y="3188752"/>
            <a:ext cx="2486880" cy="2803044"/>
          </a:xfrm>
          <a:custGeom>
            <a:avLst/>
            <a:gdLst>
              <a:gd name="connsiteX0" fmla="*/ 0 w 2496710"/>
              <a:gd name="connsiteY0" fmla="*/ 1633993 h 3267986"/>
              <a:gd name="connsiteX1" fmla="*/ 1248355 w 2496710"/>
              <a:gd name="connsiteY1" fmla="*/ 0 h 3267986"/>
              <a:gd name="connsiteX2" fmla="*/ 2496710 w 2496710"/>
              <a:gd name="connsiteY2" fmla="*/ 1633993 h 3267986"/>
              <a:gd name="connsiteX3" fmla="*/ 1248355 w 2496710"/>
              <a:gd name="connsiteY3" fmla="*/ 3267986 h 3267986"/>
              <a:gd name="connsiteX4" fmla="*/ 0 w 2496710"/>
              <a:gd name="connsiteY4" fmla="*/ 1633993 h 3267986"/>
              <a:gd name="connsiteX0" fmla="*/ 22355 w 2631831"/>
              <a:gd name="connsiteY0" fmla="*/ 1912289 h 3546282"/>
              <a:gd name="connsiteX1" fmla="*/ 2224867 w 2631831"/>
              <a:gd name="connsiteY1" fmla="*/ 0 h 3546282"/>
              <a:gd name="connsiteX2" fmla="*/ 2519065 w 2631831"/>
              <a:gd name="connsiteY2" fmla="*/ 1912289 h 3546282"/>
              <a:gd name="connsiteX3" fmla="*/ 1270710 w 2631831"/>
              <a:gd name="connsiteY3" fmla="*/ 3546282 h 3546282"/>
              <a:gd name="connsiteX4" fmla="*/ 22355 w 2631831"/>
              <a:gd name="connsiteY4" fmla="*/ 1912289 h 3546282"/>
              <a:gd name="connsiteX0" fmla="*/ 15948 w 2326813"/>
              <a:gd name="connsiteY0" fmla="*/ 1915962 h 3563461"/>
              <a:gd name="connsiteX1" fmla="*/ 2218460 w 2326813"/>
              <a:gd name="connsiteY1" fmla="*/ 3673 h 3563461"/>
              <a:gd name="connsiteX2" fmla="*/ 2011726 w 2326813"/>
              <a:gd name="connsiteY2" fmla="*/ 2424845 h 3563461"/>
              <a:gd name="connsiteX3" fmla="*/ 1264303 w 2326813"/>
              <a:gd name="connsiteY3" fmla="*/ 3549955 h 3563461"/>
              <a:gd name="connsiteX4" fmla="*/ 15948 w 2326813"/>
              <a:gd name="connsiteY4" fmla="*/ 1915962 h 3563461"/>
              <a:gd name="connsiteX0" fmla="*/ 225835 w 2536700"/>
              <a:gd name="connsiteY0" fmla="*/ 1916063 h 3797232"/>
              <a:gd name="connsiteX1" fmla="*/ 2428347 w 2536700"/>
              <a:gd name="connsiteY1" fmla="*/ 3774 h 3797232"/>
              <a:gd name="connsiteX2" fmla="*/ 2221613 w 2536700"/>
              <a:gd name="connsiteY2" fmla="*/ 2424946 h 3797232"/>
              <a:gd name="connsiteX3" fmla="*/ 297397 w 2536700"/>
              <a:gd name="connsiteY3" fmla="*/ 3788595 h 3797232"/>
              <a:gd name="connsiteX4" fmla="*/ 225835 w 2536700"/>
              <a:gd name="connsiteY4" fmla="*/ 1916063 h 3797232"/>
              <a:gd name="connsiteX0" fmla="*/ 212264 w 2565625"/>
              <a:gd name="connsiteY0" fmla="*/ 1171890 h 3863712"/>
              <a:gd name="connsiteX1" fmla="*/ 2454532 w 2565625"/>
              <a:gd name="connsiteY1" fmla="*/ 38829 h 3863712"/>
              <a:gd name="connsiteX2" fmla="*/ 2247798 w 2565625"/>
              <a:gd name="connsiteY2" fmla="*/ 2460001 h 3863712"/>
              <a:gd name="connsiteX3" fmla="*/ 323582 w 2565625"/>
              <a:gd name="connsiteY3" fmla="*/ 3823650 h 3863712"/>
              <a:gd name="connsiteX4" fmla="*/ 212264 w 2565625"/>
              <a:gd name="connsiteY4" fmla="*/ 1171890 h 3863712"/>
              <a:gd name="connsiteX0" fmla="*/ 66847 w 2420208"/>
              <a:gd name="connsiteY0" fmla="*/ 1203530 h 3895352"/>
              <a:gd name="connsiteX1" fmla="*/ 2309115 w 2420208"/>
              <a:gd name="connsiteY1" fmla="*/ 70469 h 3895352"/>
              <a:gd name="connsiteX2" fmla="*/ 2102381 w 2420208"/>
              <a:gd name="connsiteY2" fmla="*/ 2491641 h 3895352"/>
              <a:gd name="connsiteX3" fmla="*/ 178165 w 2420208"/>
              <a:gd name="connsiteY3" fmla="*/ 3855290 h 3895352"/>
              <a:gd name="connsiteX4" fmla="*/ 66847 w 2420208"/>
              <a:gd name="connsiteY4" fmla="*/ 1203530 h 3895352"/>
              <a:gd name="connsiteX0" fmla="*/ 74600 w 2427961"/>
              <a:gd name="connsiteY0" fmla="*/ 1227366 h 3919188"/>
              <a:gd name="connsiteX1" fmla="*/ 2316868 w 2427961"/>
              <a:gd name="connsiteY1" fmla="*/ 94305 h 3919188"/>
              <a:gd name="connsiteX2" fmla="*/ 2110134 w 2427961"/>
              <a:gd name="connsiteY2" fmla="*/ 2515477 h 3919188"/>
              <a:gd name="connsiteX3" fmla="*/ 185918 w 2427961"/>
              <a:gd name="connsiteY3" fmla="*/ 3879126 h 3919188"/>
              <a:gd name="connsiteX4" fmla="*/ 74600 w 2427961"/>
              <a:gd name="connsiteY4" fmla="*/ 1227366 h 3919188"/>
              <a:gd name="connsiteX0" fmla="*/ 73234 w 2375779"/>
              <a:gd name="connsiteY0" fmla="*/ 1227936 h 3920498"/>
              <a:gd name="connsiteX1" fmla="*/ 2315502 w 2375779"/>
              <a:gd name="connsiteY1" fmla="*/ 94875 h 3920498"/>
              <a:gd name="connsiteX2" fmla="*/ 1782765 w 2375779"/>
              <a:gd name="connsiteY2" fmla="*/ 2523999 h 3920498"/>
              <a:gd name="connsiteX3" fmla="*/ 184552 w 2375779"/>
              <a:gd name="connsiteY3" fmla="*/ 3879696 h 3920498"/>
              <a:gd name="connsiteX4" fmla="*/ 73234 w 2375779"/>
              <a:gd name="connsiteY4" fmla="*/ 1227936 h 3920498"/>
              <a:gd name="connsiteX0" fmla="*/ 73234 w 2375779"/>
              <a:gd name="connsiteY0" fmla="*/ 1227936 h 3939449"/>
              <a:gd name="connsiteX1" fmla="*/ 2315502 w 2375779"/>
              <a:gd name="connsiteY1" fmla="*/ 94875 h 3939449"/>
              <a:gd name="connsiteX2" fmla="*/ 1782765 w 2375779"/>
              <a:gd name="connsiteY2" fmla="*/ 2523999 h 3939449"/>
              <a:gd name="connsiteX3" fmla="*/ 184552 w 2375779"/>
              <a:gd name="connsiteY3" fmla="*/ 3879696 h 3939449"/>
              <a:gd name="connsiteX4" fmla="*/ 73234 w 2375779"/>
              <a:gd name="connsiteY4" fmla="*/ 1227936 h 3939449"/>
              <a:gd name="connsiteX0" fmla="*/ 186006 w 2355342"/>
              <a:gd name="connsiteY0" fmla="*/ 379161 h 3090674"/>
              <a:gd name="connsiteX1" fmla="*/ 2285151 w 2355342"/>
              <a:gd name="connsiteY1" fmla="*/ 152549 h 3090674"/>
              <a:gd name="connsiteX2" fmla="*/ 1895537 w 2355342"/>
              <a:gd name="connsiteY2" fmla="*/ 1675224 h 3090674"/>
              <a:gd name="connsiteX3" fmla="*/ 297324 w 2355342"/>
              <a:gd name="connsiteY3" fmla="*/ 3030921 h 3090674"/>
              <a:gd name="connsiteX4" fmla="*/ 186006 w 2355342"/>
              <a:gd name="connsiteY4" fmla="*/ 379161 h 3090674"/>
              <a:gd name="connsiteX0" fmla="*/ 186006 w 2346939"/>
              <a:gd name="connsiteY0" fmla="*/ 526651 h 3238164"/>
              <a:gd name="connsiteX1" fmla="*/ 2285151 w 2346939"/>
              <a:gd name="connsiteY1" fmla="*/ 300039 h 3238164"/>
              <a:gd name="connsiteX2" fmla="*/ 1895537 w 2346939"/>
              <a:gd name="connsiteY2" fmla="*/ 1822714 h 3238164"/>
              <a:gd name="connsiteX3" fmla="*/ 297324 w 2346939"/>
              <a:gd name="connsiteY3" fmla="*/ 3178411 h 3238164"/>
              <a:gd name="connsiteX4" fmla="*/ 186006 w 2346939"/>
              <a:gd name="connsiteY4" fmla="*/ 526651 h 3238164"/>
              <a:gd name="connsiteX0" fmla="*/ 242887 w 2403820"/>
              <a:gd name="connsiteY0" fmla="*/ 497959 h 2681298"/>
              <a:gd name="connsiteX1" fmla="*/ 2342032 w 2403820"/>
              <a:gd name="connsiteY1" fmla="*/ 271347 h 2681298"/>
              <a:gd name="connsiteX2" fmla="*/ 1952418 w 2403820"/>
              <a:gd name="connsiteY2" fmla="*/ 1794022 h 2681298"/>
              <a:gd name="connsiteX3" fmla="*/ 234936 w 2403820"/>
              <a:gd name="connsiteY3" fmla="*/ 2473858 h 2681298"/>
              <a:gd name="connsiteX4" fmla="*/ 242887 w 2403820"/>
              <a:gd name="connsiteY4" fmla="*/ 497959 h 2681298"/>
              <a:gd name="connsiteX0" fmla="*/ 325947 w 2486880"/>
              <a:gd name="connsiteY0" fmla="*/ 497959 h 2803044"/>
              <a:gd name="connsiteX1" fmla="*/ 2425092 w 2486880"/>
              <a:gd name="connsiteY1" fmla="*/ 271347 h 2803044"/>
              <a:gd name="connsiteX2" fmla="*/ 2035478 w 2486880"/>
              <a:gd name="connsiteY2" fmla="*/ 1794022 h 2803044"/>
              <a:gd name="connsiteX3" fmla="*/ 317996 w 2486880"/>
              <a:gd name="connsiteY3" fmla="*/ 2473858 h 2803044"/>
              <a:gd name="connsiteX4" fmla="*/ 325947 w 2486880"/>
              <a:gd name="connsiteY4" fmla="*/ 497959 h 280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6880" h="2803044">
                <a:moveTo>
                  <a:pt x="325947" y="497959"/>
                </a:moveTo>
                <a:cubicBezTo>
                  <a:pt x="677130" y="130874"/>
                  <a:pt x="2164024" y="-286570"/>
                  <a:pt x="2425092" y="271347"/>
                </a:cubicBezTo>
                <a:cubicBezTo>
                  <a:pt x="2686160" y="829264"/>
                  <a:pt x="2035478" y="891593"/>
                  <a:pt x="2035478" y="1794022"/>
                </a:cubicBezTo>
                <a:cubicBezTo>
                  <a:pt x="1940062" y="3014503"/>
                  <a:pt x="817603" y="2976115"/>
                  <a:pt x="317996" y="2473858"/>
                </a:cubicBezTo>
                <a:cubicBezTo>
                  <a:pt x="-181611" y="1971601"/>
                  <a:pt x="-25236" y="865044"/>
                  <a:pt x="325947" y="497959"/>
                </a:cubicBezTo>
                <a:close/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noFill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25721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lipse 1">
            <a:extLst>
              <a:ext uri="{FF2B5EF4-FFF2-40B4-BE49-F238E27FC236}">
                <a16:creationId xmlns:a16="http://schemas.microsoft.com/office/drawing/2014/main" id="{CFFB6A89-A33F-4000-85B6-9D6EDFA827CD}"/>
              </a:ext>
            </a:extLst>
          </p:cNvPr>
          <p:cNvSpPr/>
          <p:nvPr/>
        </p:nvSpPr>
        <p:spPr>
          <a:xfrm>
            <a:off x="3198302" y="3188752"/>
            <a:ext cx="2486880" cy="2803044"/>
          </a:xfrm>
          <a:custGeom>
            <a:avLst/>
            <a:gdLst>
              <a:gd name="connsiteX0" fmla="*/ 0 w 2496710"/>
              <a:gd name="connsiteY0" fmla="*/ 1633993 h 3267986"/>
              <a:gd name="connsiteX1" fmla="*/ 1248355 w 2496710"/>
              <a:gd name="connsiteY1" fmla="*/ 0 h 3267986"/>
              <a:gd name="connsiteX2" fmla="*/ 2496710 w 2496710"/>
              <a:gd name="connsiteY2" fmla="*/ 1633993 h 3267986"/>
              <a:gd name="connsiteX3" fmla="*/ 1248355 w 2496710"/>
              <a:gd name="connsiteY3" fmla="*/ 3267986 h 3267986"/>
              <a:gd name="connsiteX4" fmla="*/ 0 w 2496710"/>
              <a:gd name="connsiteY4" fmla="*/ 1633993 h 3267986"/>
              <a:gd name="connsiteX0" fmla="*/ 22355 w 2631831"/>
              <a:gd name="connsiteY0" fmla="*/ 1912289 h 3546282"/>
              <a:gd name="connsiteX1" fmla="*/ 2224867 w 2631831"/>
              <a:gd name="connsiteY1" fmla="*/ 0 h 3546282"/>
              <a:gd name="connsiteX2" fmla="*/ 2519065 w 2631831"/>
              <a:gd name="connsiteY2" fmla="*/ 1912289 h 3546282"/>
              <a:gd name="connsiteX3" fmla="*/ 1270710 w 2631831"/>
              <a:gd name="connsiteY3" fmla="*/ 3546282 h 3546282"/>
              <a:gd name="connsiteX4" fmla="*/ 22355 w 2631831"/>
              <a:gd name="connsiteY4" fmla="*/ 1912289 h 3546282"/>
              <a:gd name="connsiteX0" fmla="*/ 15948 w 2326813"/>
              <a:gd name="connsiteY0" fmla="*/ 1915962 h 3563461"/>
              <a:gd name="connsiteX1" fmla="*/ 2218460 w 2326813"/>
              <a:gd name="connsiteY1" fmla="*/ 3673 h 3563461"/>
              <a:gd name="connsiteX2" fmla="*/ 2011726 w 2326813"/>
              <a:gd name="connsiteY2" fmla="*/ 2424845 h 3563461"/>
              <a:gd name="connsiteX3" fmla="*/ 1264303 w 2326813"/>
              <a:gd name="connsiteY3" fmla="*/ 3549955 h 3563461"/>
              <a:gd name="connsiteX4" fmla="*/ 15948 w 2326813"/>
              <a:gd name="connsiteY4" fmla="*/ 1915962 h 3563461"/>
              <a:gd name="connsiteX0" fmla="*/ 225835 w 2536700"/>
              <a:gd name="connsiteY0" fmla="*/ 1916063 h 3797232"/>
              <a:gd name="connsiteX1" fmla="*/ 2428347 w 2536700"/>
              <a:gd name="connsiteY1" fmla="*/ 3774 h 3797232"/>
              <a:gd name="connsiteX2" fmla="*/ 2221613 w 2536700"/>
              <a:gd name="connsiteY2" fmla="*/ 2424946 h 3797232"/>
              <a:gd name="connsiteX3" fmla="*/ 297397 w 2536700"/>
              <a:gd name="connsiteY3" fmla="*/ 3788595 h 3797232"/>
              <a:gd name="connsiteX4" fmla="*/ 225835 w 2536700"/>
              <a:gd name="connsiteY4" fmla="*/ 1916063 h 3797232"/>
              <a:gd name="connsiteX0" fmla="*/ 212264 w 2565625"/>
              <a:gd name="connsiteY0" fmla="*/ 1171890 h 3863712"/>
              <a:gd name="connsiteX1" fmla="*/ 2454532 w 2565625"/>
              <a:gd name="connsiteY1" fmla="*/ 38829 h 3863712"/>
              <a:gd name="connsiteX2" fmla="*/ 2247798 w 2565625"/>
              <a:gd name="connsiteY2" fmla="*/ 2460001 h 3863712"/>
              <a:gd name="connsiteX3" fmla="*/ 323582 w 2565625"/>
              <a:gd name="connsiteY3" fmla="*/ 3823650 h 3863712"/>
              <a:gd name="connsiteX4" fmla="*/ 212264 w 2565625"/>
              <a:gd name="connsiteY4" fmla="*/ 1171890 h 3863712"/>
              <a:gd name="connsiteX0" fmla="*/ 66847 w 2420208"/>
              <a:gd name="connsiteY0" fmla="*/ 1203530 h 3895352"/>
              <a:gd name="connsiteX1" fmla="*/ 2309115 w 2420208"/>
              <a:gd name="connsiteY1" fmla="*/ 70469 h 3895352"/>
              <a:gd name="connsiteX2" fmla="*/ 2102381 w 2420208"/>
              <a:gd name="connsiteY2" fmla="*/ 2491641 h 3895352"/>
              <a:gd name="connsiteX3" fmla="*/ 178165 w 2420208"/>
              <a:gd name="connsiteY3" fmla="*/ 3855290 h 3895352"/>
              <a:gd name="connsiteX4" fmla="*/ 66847 w 2420208"/>
              <a:gd name="connsiteY4" fmla="*/ 1203530 h 3895352"/>
              <a:gd name="connsiteX0" fmla="*/ 74600 w 2427961"/>
              <a:gd name="connsiteY0" fmla="*/ 1227366 h 3919188"/>
              <a:gd name="connsiteX1" fmla="*/ 2316868 w 2427961"/>
              <a:gd name="connsiteY1" fmla="*/ 94305 h 3919188"/>
              <a:gd name="connsiteX2" fmla="*/ 2110134 w 2427961"/>
              <a:gd name="connsiteY2" fmla="*/ 2515477 h 3919188"/>
              <a:gd name="connsiteX3" fmla="*/ 185918 w 2427961"/>
              <a:gd name="connsiteY3" fmla="*/ 3879126 h 3919188"/>
              <a:gd name="connsiteX4" fmla="*/ 74600 w 2427961"/>
              <a:gd name="connsiteY4" fmla="*/ 1227366 h 3919188"/>
              <a:gd name="connsiteX0" fmla="*/ 73234 w 2375779"/>
              <a:gd name="connsiteY0" fmla="*/ 1227936 h 3920498"/>
              <a:gd name="connsiteX1" fmla="*/ 2315502 w 2375779"/>
              <a:gd name="connsiteY1" fmla="*/ 94875 h 3920498"/>
              <a:gd name="connsiteX2" fmla="*/ 1782765 w 2375779"/>
              <a:gd name="connsiteY2" fmla="*/ 2523999 h 3920498"/>
              <a:gd name="connsiteX3" fmla="*/ 184552 w 2375779"/>
              <a:gd name="connsiteY3" fmla="*/ 3879696 h 3920498"/>
              <a:gd name="connsiteX4" fmla="*/ 73234 w 2375779"/>
              <a:gd name="connsiteY4" fmla="*/ 1227936 h 3920498"/>
              <a:gd name="connsiteX0" fmla="*/ 73234 w 2375779"/>
              <a:gd name="connsiteY0" fmla="*/ 1227936 h 3939449"/>
              <a:gd name="connsiteX1" fmla="*/ 2315502 w 2375779"/>
              <a:gd name="connsiteY1" fmla="*/ 94875 h 3939449"/>
              <a:gd name="connsiteX2" fmla="*/ 1782765 w 2375779"/>
              <a:gd name="connsiteY2" fmla="*/ 2523999 h 3939449"/>
              <a:gd name="connsiteX3" fmla="*/ 184552 w 2375779"/>
              <a:gd name="connsiteY3" fmla="*/ 3879696 h 3939449"/>
              <a:gd name="connsiteX4" fmla="*/ 73234 w 2375779"/>
              <a:gd name="connsiteY4" fmla="*/ 1227936 h 3939449"/>
              <a:gd name="connsiteX0" fmla="*/ 186006 w 2355342"/>
              <a:gd name="connsiteY0" fmla="*/ 379161 h 3090674"/>
              <a:gd name="connsiteX1" fmla="*/ 2285151 w 2355342"/>
              <a:gd name="connsiteY1" fmla="*/ 152549 h 3090674"/>
              <a:gd name="connsiteX2" fmla="*/ 1895537 w 2355342"/>
              <a:gd name="connsiteY2" fmla="*/ 1675224 h 3090674"/>
              <a:gd name="connsiteX3" fmla="*/ 297324 w 2355342"/>
              <a:gd name="connsiteY3" fmla="*/ 3030921 h 3090674"/>
              <a:gd name="connsiteX4" fmla="*/ 186006 w 2355342"/>
              <a:gd name="connsiteY4" fmla="*/ 379161 h 3090674"/>
              <a:gd name="connsiteX0" fmla="*/ 186006 w 2346939"/>
              <a:gd name="connsiteY0" fmla="*/ 526651 h 3238164"/>
              <a:gd name="connsiteX1" fmla="*/ 2285151 w 2346939"/>
              <a:gd name="connsiteY1" fmla="*/ 300039 h 3238164"/>
              <a:gd name="connsiteX2" fmla="*/ 1895537 w 2346939"/>
              <a:gd name="connsiteY2" fmla="*/ 1822714 h 3238164"/>
              <a:gd name="connsiteX3" fmla="*/ 297324 w 2346939"/>
              <a:gd name="connsiteY3" fmla="*/ 3178411 h 3238164"/>
              <a:gd name="connsiteX4" fmla="*/ 186006 w 2346939"/>
              <a:gd name="connsiteY4" fmla="*/ 526651 h 3238164"/>
              <a:gd name="connsiteX0" fmla="*/ 242887 w 2403820"/>
              <a:gd name="connsiteY0" fmla="*/ 497959 h 2681298"/>
              <a:gd name="connsiteX1" fmla="*/ 2342032 w 2403820"/>
              <a:gd name="connsiteY1" fmla="*/ 271347 h 2681298"/>
              <a:gd name="connsiteX2" fmla="*/ 1952418 w 2403820"/>
              <a:gd name="connsiteY2" fmla="*/ 1794022 h 2681298"/>
              <a:gd name="connsiteX3" fmla="*/ 234936 w 2403820"/>
              <a:gd name="connsiteY3" fmla="*/ 2473858 h 2681298"/>
              <a:gd name="connsiteX4" fmla="*/ 242887 w 2403820"/>
              <a:gd name="connsiteY4" fmla="*/ 497959 h 2681298"/>
              <a:gd name="connsiteX0" fmla="*/ 325947 w 2486880"/>
              <a:gd name="connsiteY0" fmla="*/ 497959 h 2803044"/>
              <a:gd name="connsiteX1" fmla="*/ 2425092 w 2486880"/>
              <a:gd name="connsiteY1" fmla="*/ 271347 h 2803044"/>
              <a:gd name="connsiteX2" fmla="*/ 2035478 w 2486880"/>
              <a:gd name="connsiteY2" fmla="*/ 1794022 h 2803044"/>
              <a:gd name="connsiteX3" fmla="*/ 317996 w 2486880"/>
              <a:gd name="connsiteY3" fmla="*/ 2473858 h 2803044"/>
              <a:gd name="connsiteX4" fmla="*/ 325947 w 2486880"/>
              <a:gd name="connsiteY4" fmla="*/ 497959 h 280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6880" h="2803044">
                <a:moveTo>
                  <a:pt x="325947" y="497959"/>
                </a:moveTo>
                <a:cubicBezTo>
                  <a:pt x="677130" y="130874"/>
                  <a:pt x="2164024" y="-286570"/>
                  <a:pt x="2425092" y="271347"/>
                </a:cubicBezTo>
                <a:cubicBezTo>
                  <a:pt x="2686160" y="829264"/>
                  <a:pt x="2035478" y="891593"/>
                  <a:pt x="2035478" y="1794022"/>
                </a:cubicBezTo>
                <a:cubicBezTo>
                  <a:pt x="1940062" y="3014503"/>
                  <a:pt x="817603" y="2976115"/>
                  <a:pt x="317996" y="2473858"/>
                </a:cubicBezTo>
                <a:cubicBezTo>
                  <a:pt x="-181611" y="1971601"/>
                  <a:pt x="-25236" y="865044"/>
                  <a:pt x="325947" y="497959"/>
                </a:cubicBezTo>
                <a:close/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noFill/>
              </a:rPr>
              <a:t>B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88F2187C-9465-4AE7-80DA-BBADFB053BC7}"/>
              </a:ext>
            </a:extLst>
          </p:cNvPr>
          <p:cNvSpPr txBox="1">
            <a:spLocks/>
          </p:cNvSpPr>
          <p:nvPr/>
        </p:nvSpPr>
        <p:spPr>
          <a:xfrm>
            <a:off x="557420" y="202378"/>
            <a:ext cx="8029160" cy="82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dirty="0" err="1">
                <a:solidFill>
                  <a:srgbClr val="FDF6E3"/>
                </a:solidFill>
                <a:latin typeface="Palatino Linotype" panose="02040502050505030304" pitchFamily="18" charset="0"/>
              </a:rPr>
              <a:t>Validated</a:t>
            </a:r>
            <a:r>
              <a:rPr lang="fr-CH" dirty="0">
                <a:solidFill>
                  <a:srgbClr val="FDF6E3"/>
                </a:solidFill>
                <a:latin typeface="Palatino Linotype" panose="02040502050505030304" pitchFamily="18" charset="0"/>
              </a:rPr>
              <a:t> </a:t>
            </a:r>
            <a:r>
              <a:rPr lang="fr-CH" dirty="0" err="1">
                <a:solidFill>
                  <a:srgbClr val="FDF6E3"/>
                </a:solidFill>
                <a:latin typeface="Palatino Linotype" panose="02040502050505030304" pitchFamily="18" charset="0"/>
              </a:rPr>
              <a:t>numerics</a:t>
            </a:r>
            <a:endParaRPr lang="fr-CH" dirty="0">
              <a:solidFill>
                <a:srgbClr val="FDF6E3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82F79496-78D7-43C2-8409-173FCE694708}"/>
              </a:ext>
            </a:extLst>
          </p:cNvPr>
          <p:cNvSpPr/>
          <p:nvPr/>
        </p:nvSpPr>
        <p:spPr>
          <a:xfrm>
            <a:off x="4496380" y="4203461"/>
            <a:ext cx="1734297" cy="1441784"/>
          </a:xfrm>
          <a:custGeom>
            <a:avLst/>
            <a:gdLst>
              <a:gd name="connsiteX0" fmla="*/ 0 w 2496710"/>
              <a:gd name="connsiteY0" fmla="*/ 1633993 h 3267986"/>
              <a:gd name="connsiteX1" fmla="*/ 1248355 w 2496710"/>
              <a:gd name="connsiteY1" fmla="*/ 0 h 3267986"/>
              <a:gd name="connsiteX2" fmla="*/ 2496710 w 2496710"/>
              <a:gd name="connsiteY2" fmla="*/ 1633993 h 3267986"/>
              <a:gd name="connsiteX3" fmla="*/ 1248355 w 2496710"/>
              <a:gd name="connsiteY3" fmla="*/ 3267986 h 3267986"/>
              <a:gd name="connsiteX4" fmla="*/ 0 w 2496710"/>
              <a:gd name="connsiteY4" fmla="*/ 1633993 h 3267986"/>
              <a:gd name="connsiteX0" fmla="*/ 22355 w 2631831"/>
              <a:gd name="connsiteY0" fmla="*/ 1912289 h 3546282"/>
              <a:gd name="connsiteX1" fmla="*/ 2224867 w 2631831"/>
              <a:gd name="connsiteY1" fmla="*/ 0 h 3546282"/>
              <a:gd name="connsiteX2" fmla="*/ 2519065 w 2631831"/>
              <a:gd name="connsiteY2" fmla="*/ 1912289 h 3546282"/>
              <a:gd name="connsiteX3" fmla="*/ 1270710 w 2631831"/>
              <a:gd name="connsiteY3" fmla="*/ 3546282 h 3546282"/>
              <a:gd name="connsiteX4" fmla="*/ 22355 w 2631831"/>
              <a:gd name="connsiteY4" fmla="*/ 1912289 h 3546282"/>
              <a:gd name="connsiteX0" fmla="*/ 15948 w 2326813"/>
              <a:gd name="connsiteY0" fmla="*/ 1915962 h 3563461"/>
              <a:gd name="connsiteX1" fmla="*/ 2218460 w 2326813"/>
              <a:gd name="connsiteY1" fmla="*/ 3673 h 3563461"/>
              <a:gd name="connsiteX2" fmla="*/ 2011726 w 2326813"/>
              <a:gd name="connsiteY2" fmla="*/ 2424845 h 3563461"/>
              <a:gd name="connsiteX3" fmla="*/ 1264303 w 2326813"/>
              <a:gd name="connsiteY3" fmla="*/ 3549955 h 3563461"/>
              <a:gd name="connsiteX4" fmla="*/ 15948 w 2326813"/>
              <a:gd name="connsiteY4" fmla="*/ 1915962 h 3563461"/>
              <a:gd name="connsiteX0" fmla="*/ 225835 w 2536700"/>
              <a:gd name="connsiteY0" fmla="*/ 1916063 h 3797232"/>
              <a:gd name="connsiteX1" fmla="*/ 2428347 w 2536700"/>
              <a:gd name="connsiteY1" fmla="*/ 3774 h 3797232"/>
              <a:gd name="connsiteX2" fmla="*/ 2221613 w 2536700"/>
              <a:gd name="connsiteY2" fmla="*/ 2424946 h 3797232"/>
              <a:gd name="connsiteX3" fmla="*/ 297397 w 2536700"/>
              <a:gd name="connsiteY3" fmla="*/ 3788595 h 3797232"/>
              <a:gd name="connsiteX4" fmla="*/ 225835 w 2536700"/>
              <a:gd name="connsiteY4" fmla="*/ 1916063 h 3797232"/>
              <a:gd name="connsiteX0" fmla="*/ 212264 w 2565625"/>
              <a:gd name="connsiteY0" fmla="*/ 1171890 h 3863712"/>
              <a:gd name="connsiteX1" fmla="*/ 2454532 w 2565625"/>
              <a:gd name="connsiteY1" fmla="*/ 38829 h 3863712"/>
              <a:gd name="connsiteX2" fmla="*/ 2247798 w 2565625"/>
              <a:gd name="connsiteY2" fmla="*/ 2460001 h 3863712"/>
              <a:gd name="connsiteX3" fmla="*/ 323582 w 2565625"/>
              <a:gd name="connsiteY3" fmla="*/ 3823650 h 3863712"/>
              <a:gd name="connsiteX4" fmla="*/ 212264 w 2565625"/>
              <a:gd name="connsiteY4" fmla="*/ 1171890 h 3863712"/>
              <a:gd name="connsiteX0" fmla="*/ 66847 w 2420208"/>
              <a:gd name="connsiteY0" fmla="*/ 1203530 h 3895352"/>
              <a:gd name="connsiteX1" fmla="*/ 2309115 w 2420208"/>
              <a:gd name="connsiteY1" fmla="*/ 70469 h 3895352"/>
              <a:gd name="connsiteX2" fmla="*/ 2102381 w 2420208"/>
              <a:gd name="connsiteY2" fmla="*/ 2491641 h 3895352"/>
              <a:gd name="connsiteX3" fmla="*/ 178165 w 2420208"/>
              <a:gd name="connsiteY3" fmla="*/ 3855290 h 3895352"/>
              <a:gd name="connsiteX4" fmla="*/ 66847 w 2420208"/>
              <a:gd name="connsiteY4" fmla="*/ 1203530 h 3895352"/>
              <a:gd name="connsiteX0" fmla="*/ 74600 w 2427961"/>
              <a:gd name="connsiteY0" fmla="*/ 1227366 h 3919188"/>
              <a:gd name="connsiteX1" fmla="*/ 2316868 w 2427961"/>
              <a:gd name="connsiteY1" fmla="*/ 94305 h 3919188"/>
              <a:gd name="connsiteX2" fmla="*/ 2110134 w 2427961"/>
              <a:gd name="connsiteY2" fmla="*/ 2515477 h 3919188"/>
              <a:gd name="connsiteX3" fmla="*/ 185918 w 2427961"/>
              <a:gd name="connsiteY3" fmla="*/ 3879126 h 3919188"/>
              <a:gd name="connsiteX4" fmla="*/ 74600 w 2427961"/>
              <a:gd name="connsiteY4" fmla="*/ 1227366 h 3919188"/>
              <a:gd name="connsiteX0" fmla="*/ 73234 w 2375779"/>
              <a:gd name="connsiteY0" fmla="*/ 1227936 h 3920498"/>
              <a:gd name="connsiteX1" fmla="*/ 2315502 w 2375779"/>
              <a:gd name="connsiteY1" fmla="*/ 94875 h 3920498"/>
              <a:gd name="connsiteX2" fmla="*/ 1782765 w 2375779"/>
              <a:gd name="connsiteY2" fmla="*/ 2523999 h 3920498"/>
              <a:gd name="connsiteX3" fmla="*/ 184552 w 2375779"/>
              <a:gd name="connsiteY3" fmla="*/ 3879696 h 3920498"/>
              <a:gd name="connsiteX4" fmla="*/ 73234 w 2375779"/>
              <a:gd name="connsiteY4" fmla="*/ 1227936 h 3920498"/>
              <a:gd name="connsiteX0" fmla="*/ 73234 w 2375779"/>
              <a:gd name="connsiteY0" fmla="*/ 1227936 h 3939449"/>
              <a:gd name="connsiteX1" fmla="*/ 2315502 w 2375779"/>
              <a:gd name="connsiteY1" fmla="*/ 94875 h 3939449"/>
              <a:gd name="connsiteX2" fmla="*/ 1782765 w 2375779"/>
              <a:gd name="connsiteY2" fmla="*/ 2523999 h 3939449"/>
              <a:gd name="connsiteX3" fmla="*/ 184552 w 2375779"/>
              <a:gd name="connsiteY3" fmla="*/ 3879696 h 3939449"/>
              <a:gd name="connsiteX4" fmla="*/ 73234 w 2375779"/>
              <a:gd name="connsiteY4" fmla="*/ 1227936 h 3939449"/>
              <a:gd name="connsiteX0" fmla="*/ 186006 w 2355342"/>
              <a:gd name="connsiteY0" fmla="*/ 379161 h 3090674"/>
              <a:gd name="connsiteX1" fmla="*/ 2285151 w 2355342"/>
              <a:gd name="connsiteY1" fmla="*/ 152549 h 3090674"/>
              <a:gd name="connsiteX2" fmla="*/ 1895537 w 2355342"/>
              <a:gd name="connsiteY2" fmla="*/ 1675224 h 3090674"/>
              <a:gd name="connsiteX3" fmla="*/ 297324 w 2355342"/>
              <a:gd name="connsiteY3" fmla="*/ 3030921 h 3090674"/>
              <a:gd name="connsiteX4" fmla="*/ 186006 w 2355342"/>
              <a:gd name="connsiteY4" fmla="*/ 379161 h 3090674"/>
              <a:gd name="connsiteX0" fmla="*/ 186006 w 2346939"/>
              <a:gd name="connsiteY0" fmla="*/ 526651 h 3238164"/>
              <a:gd name="connsiteX1" fmla="*/ 2285151 w 2346939"/>
              <a:gd name="connsiteY1" fmla="*/ 300039 h 3238164"/>
              <a:gd name="connsiteX2" fmla="*/ 1895537 w 2346939"/>
              <a:gd name="connsiteY2" fmla="*/ 1822714 h 3238164"/>
              <a:gd name="connsiteX3" fmla="*/ 297324 w 2346939"/>
              <a:gd name="connsiteY3" fmla="*/ 3178411 h 3238164"/>
              <a:gd name="connsiteX4" fmla="*/ 186006 w 2346939"/>
              <a:gd name="connsiteY4" fmla="*/ 526651 h 3238164"/>
              <a:gd name="connsiteX0" fmla="*/ 242887 w 2403820"/>
              <a:gd name="connsiteY0" fmla="*/ 497959 h 2681298"/>
              <a:gd name="connsiteX1" fmla="*/ 2342032 w 2403820"/>
              <a:gd name="connsiteY1" fmla="*/ 271347 h 2681298"/>
              <a:gd name="connsiteX2" fmla="*/ 1952418 w 2403820"/>
              <a:gd name="connsiteY2" fmla="*/ 1794022 h 2681298"/>
              <a:gd name="connsiteX3" fmla="*/ 234936 w 2403820"/>
              <a:gd name="connsiteY3" fmla="*/ 2473858 h 2681298"/>
              <a:gd name="connsiteX4" fmla="*/ 242887 w 2403820"/>
              <a:gd name="connsiteY4" fmla="*/ 497959 h 2681298"/>
              <a:gd name="connsiteX0" fmla="*/ 325947 w 2486880"/>
              <a:gd name="connsiteY0" fmla="*/ 497959 h 2803044"/>
              <a:gd name="connsiteX1" fmla="*/ 2425092 w 2486880"/>
              <a:gd name="connsiteY1" fmla="*/ 271347 h 2803044"/>
              <a:gd name="connsiteX2" fmla="*/ 2035478 w 2486880"/>
              <a:gd name="connsiteY2" fmla="*/ 1794022 h 2803044"/>
              <a:gd name="connsiteX3" fmla="*/ 317996 w 2486880"/>
              <a:gd name="connsiteY3" fmla="*/ 2473858 h 2803044"/>
              <a:gd name="connsiteX4" fmla="*/ 325947 w 2486880"/>
              <a:gd name="connsiteY4" fmla="*/ 497959 h 2803044"/>
              <a:gd name="connsiteX0" fmla="*/ 99565 w 2260498"/>
              <a:gd name="connsiteY0" fmla="*/ 472602 h 2441501"/>
              <a:gd name="connsiteX1" fmla="*/ 2198710 w 2260498"/>
              <a:gd name="connsiteY1" fmla="*/ 245990 h 2441501"/>
              <a:gd name="connsiteX2" fmla="*/ 1809096 w 2260498"/>
              <a:gd name="connsiteY2" fmla="*/ 1768665 h 2441501"/>
              <a:gd name="connsiteX3" fmla="*/ 622293 w 2260498"/>
              <a:gd name="connsiteY3" fmla="*/ 1770865 h 2441501"/>
              <a:gd name="connsiteX4" fmla="*/ 99565 w 2260498"/>
              <a:gd name="connsiteY4" fmla="*/ 472602 h 2441501"/>
              <a:gd name="connsiteX0" fmla="*/ 427257 w 1633547"/>
              <a:gd name="connsiteY0" fmla="*/ 413250 h 2176078"/>
              <a:gd name="connsiteX1" fmla="*/ 1612002 w 1633547"/>
              <a:gd name="connsiteY1" fmla="*/ 64173 h 2176078"/>
              <a:gd name="connsiteX2" fmla="*/ 1222388 w 1633547"/>
              <a:gd name="connsiteY2" fmla="*/ 1586848 h 2176078"/>
              <a:gd name="connsiteX3" fmla="*/ 35585 w 1633547"/>
              <a:gd name="connsiteY3" fmla="*/ 1589048 h 2176078"/>
              <a:gd name="connsiteX4" fmla="*/ 427257 w 1633547"/>
              <a:gd name="connsiteY4" fmla="*/ 413250 h 2176078"/>
              <a:gd name="connsiteX0" fmla="*/ 431249 w 1892350"/>
              <a:gd name="connsiteY0" fmla="*/ 7197 h 1770025"/>
              <a:gd name="connsiteX1" fmla="*/ 1877251 w 1892350"/>
              <a:gd name="connsiteY1" fmla="*/ 711312 h 1770025"/>
              <a:gd name="connsiteX2" fmla="*/ 1226380 w 1892350"/>
              <a:gd name="connsiteY2" fmla="*/ 1180795 h 1770025"/>
              <a:gd name="connsiteX3" fmla="*/ 39577 w 1892350"/>
              <a:gd name="connsiteY3" fmla="*/ 1182995 h 1770025"/>
              <a:gd name="connsiteX4" fmla="*/ 431249 w 1892350"/>
              <a:gd name="connsiteY4" fmla="*/ 7197 h 1770025"/>
              <a:gd name="connsiteX0" fmla="*/ 460201 w 1962129"/>
              <a:gd name="connsiteY0" fmla="*/ 8221 h 2164099"/>
              <a:gd name="connsiteX1" fmla="*/ 1906203 w 1962129"/>
              <a:gd name="connsiteY1" fmla="*/ 712336 h 2164099"/>
              <a:gd name="connsiteX2" fmla="*/ 1688039 w 1962129"/>
              <a:gd name="connsiteY2" fmla="*/ 1679840 h 2164099"/>
              <a:gd name="connsiteX3" fmla="*/ 68529 w 1962129"/>
              <a:gd name="connsiteY3" fmla="*/ 1184019 h 2164099"/>
              <a:gd name="connsiteX4" fmla="*/ 460201 w 1962129"/>
              <a:gd name="connsiteY4" fmla="*/ 8221 h 2164099"/>
              <a:gd name="connsiteX0" fmla="*/ 460201 w 1962129"/>
              <a:gd name="connsiteY0" fmla="*/ 8221 h 1849930"/>
              <a:gd name="connsiteX1" fmla="*/ 1906203 w 1962129"/>
              <a:gd name="connsiteY1" fmla="*/ 712336 h 1849930"/>
              <a:gd name="connsiteX2" fmla="*/ 1688039 w 1962129"/>
              <a:gd name="connsiteY2" fmla="*/ 1679840 h 1849930"/>
              <a:gd name="connsiteX3" fmla="*/ 68529 w 1962129"/>
              <a:gd name="connsiteY3" fmla="*/ 1184019 h 1849930"/>
              <a:gd name="connsiteX4" fmla="*/ 460201 w 1962129"/>
              <a:gd name="connsiteY4" fmla="*/ 8221 h 1849930"/>
              <a:gd name="connsiteX0" fmla="*/ 460201 w 2273641"/>
              <a:gd name="connsiteY0" fmla="*/ 8221 h 1849930"/>
              <a:gd name="connsiteX1" fmla="*/ 1906203 w 2273641"/>
              <a:gd name="connsiteY1" fmla="*/ 712336 h 1849930"/>
              <a:gd name="connsiteX2" fmla="*/ 1688039 w 2273641"/>
              <a:gd name="connsiteY2" fmla="*/ 1679840 h 1849930"/>
              <a:gd name="connsiteX3" fmla="*/ 68529 w 2273641"/>
              <a:gd name="connsiteY3" fmla="*/ 1184019 h 1849930"/>
              <a:gd name="connsiteX4" fmla="*/ 460201 w 2273641"/>
              <a:gd name="connsiteY4" fmla="*/ 8221 h 1849930"/>
              <a:gd name="connsiteX0" fmla="*/ 121648 w 1935088"/>
              <a:gd name="connsiteY0" fmla="*/ 8983 h 1854490"/>
              <a:gd name="connsiteX1" fmla="*/ 1567650 w 1935088"/>
              <a:gd name="connsiteY1" fmla="*/ 713098 h 1854490"/>
              <a:gd name="connsiteX2" fmla="*/ 1349486 w 1935088"/>
              <a:gd name="connsiteY2" fmla="*/ 1680602 h 1854490"/>
              <a:gd name="connsiteX3" fmla="*/ 219833 w 1935088"/>
              <a:gd name="connsiteY3" fmla="*/ 1209274 h 1854490"/>
              <a:gd name="connsiteX4" fmla="*/ 121648 w 1935088"/>
              <a:gd name="connsiteY4" fmla="*/ 8983 h 1854490"/>
              <a:gd name="connsiteX0" fmla="*/ 358649 w 1734297"/>
              <a:gd name="connsiteY0" fmla="*/ 22095 h 1441784"/>
              <a:gd name="connsiteX1" fmla="*/ 1388273 w 1734297"/>
              <a:gd name="connsiteY1" fmla="*/ 309831 h 1441784"/>
              <a:gd name="connsiteX2" fmla="*/ 1170109 w 1734297"/>
              <a:gd name="connsiteY2" fmla="*/ 1277335 h 1441784"/>
              <a:gd name="connsiteX3" fmla="*/ 40456 w 1734297"/>
              <a:gd name="connsiteY3" fmla="*/ 806007 h 1441784"/>
              <a:gd name="connsiteX4" fmla="*/ 358649 w 1734297"/>
              <a:gd name="connsiteY4" fmla="*/ 22095 h 1441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4297" h="1441784">
                <a:moveTo>
                  <a:pt x="358649" y="22095"/>
                </a:moveTo>
                <a:cubicBezTo>
                  <a:pt x="583285" y="-60601"/>
                  <a:pt x="1253030" y="100624"/>
                  <a:pt x="1388273" y="309831"/>
                </a:cubicBezTo>
                <a:cubicBezTo>
                  <a:pt x="1523516" y="519038"/>
                  <a:pt x="2206973" y="766792"/>
                  <a:pt x="1170109" y="1277335"/>
                </a:cubicBezTo>
                <a:cubicBezTo>
                  <a:pt x="152128" y="1771195"/>
                  <a:pt x="175699" y="1015214"/>
                  <a:pt x="40456" y="806007"/>
                </a:cubicBezTo>
                <a:cubicBezTo>
                  <a:pt x="-94787" y="596800"/>
                  <a:pt x="134013" y="104791"/>
                  <a:pt x="358649" y="22095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>
                <a:noFill/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ous-titre 2">
                <a:extLst>
                  <a:ext uri="{FF2B5EF4-FFF2-40B4-BE49-F238E27FC236}">
                    <a16:creationId xmlns:a16="http://schemas.microsoft.com/office/drawing/2014/main" id="{C4A604FD-2B11-49DA-AEE8-A07DCCFB6D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420" y="1184571"/>
                <a:ext cx="8029160" cy="7237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fr-CH" b="0" i="1" smtClean="0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 :</m:t>
                      </m:r>
                      <m:sSup>
                        <m:sSupPr>
                          <m:ctrlP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  <m:r>
                        <a:rPr lang="fr-CH" b="0" i="1" smtClean="0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sSup>
                        <m:sSupPr>
                          <m:ctrlP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</m:oMath>
                  </m:oMathPara>
                </a14:m>
                <a:endParaRPr lang="fr-CH" b="0" dirty="0">
                  <a:solidFill>
                    <a:srgbClr val="FDF6E3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4" name="Sous-titre 2">
                <a:extLst>
                  <a:ext uri="{FF2B5EF4-FFF2-40B4-BE49-F238E27FC236}">
                    <a16:creationId xmlns:a16="http://schemas.microsoft.com/office/drawing/2014/main" id="{C4A604FD-2B11-49DA-AEE8-A07DCCFB6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20" y="1184571"/>
                <a:ext cx="8029160" cy="7237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ous-titre 2">
            <a:extLst>
              <a:ext uri="{FF2B5EF4-FFF2-40B4-BE49-F238E27FC236}">
                <a16:creationId xmlns:a16="http://schemas.microsoft.com/office/drawing/2014/main" id="{DEE63BED-CDEF-48A0-ADB9-E35A8BF7C245}"/>
              </a:ext>
            </a:extLst>
          </p:cNvPr>
          <p:cNvSpPr txBox="1">
            <a:spLocks/>
          </p:cNvSpPr>
          <p:nvPr/>
        </p:nvSpPr>
        <p:spPr>
          <a:xfrm>
            <a:off x="557420" y="1908296"/>
            <a:ext cx="8029160" cy="1072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fr-CH" dirty="0">
              <a:solidFill>
                <a:srgbClr val="FDF6E3"/>
              </a:solidFill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ous-titre 2">
                <a:extLst>
                  <a:ext uri="{FF2B5EF4-FFF2-40B4-BE49-F238E27FC236}">
                    <a16:creationId xmlns:a16="http://schemas.microsoft.com/office/drawing/2014/main" id="{9EA148C0-E8E5-4DD3-B661-53610E7C88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02800" y="1721833"/>
                <a:ext cx="6329889" cy="9296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dirty="0">
                    <a:solidFill>
                      <a:srgbClr val="FDF6E3"/>
                    </a:solidFill>
                    <a:latin typeface="Palatino Linotype" panose="02040502050505030304" pitchFamily="18" charset="0"/>
                  </a:rPr>
                  <a:t>Fixpoint equation        </a:t>
                </a:r>
                <a14:m>
                  <m:oMath xmlns:m="http://schemas.openxmlformats.org/officeDocument/2006/math">
                    <m:r>
                      <a:rPr lang="fr-CH" b="1">
                        <a:solidFill>
                          <a:srgbClr val="FDF6E3"/>
                        </a:solidFill>
                        <a:latin typeface="Cambria Math" panose="02040503050406030204" pitchFamily="18" charset="0"/>
                      </a:rPr>
                      <m:t>𝐮</m:t>
                    </m:r>
                    <m:r>
                      <a:rPr lang="fr-CH" i="1">
                        <a:solidFill>
                          <a:srgbClr val="FDF6E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i="1">
                        <a:solidFill>
                          <a:srgbClr val="FDF6E3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fr-CH" i="1">
                        <a:solidFill>
                          <a:srgbClr val="FDF6E3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b="1">
                        <a:solidFill>
                          <a:srgbClr val="FDF6E3"/>
                        </a:solidFill>
                        <a:latin typeface="Cambria Math" panose="02040503050406030204" pitchFamily="18" charset="0"/>
                      </a:rPr>
                      <m:t>𝐮</m:t>
                    </m:r>
                    <m:r>
                      <a:rPr lang="fr-CH" i="1">
                        <a:solidFill>
                          <a:srgbClr val="FDF6E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CH" dirty="0">
                  <a:solidFill>
                    <a:srgbClr val="FDF6E3"/>
                  </a:solidFill>
                  <a:latin typeface="Palatino Linotype" panose="02040502050505030304" pitchFamily="18" charset="0"/>
                </a:endParaRPr>
              </a:p>
              <a:p>
                <a:pPr marL="0" indent="0" algn="ctr">
                  <a:buNone/>
                </a:pPr>
                <a:endParaRPr lang="en-US" dirty="0">
                  <a:solidFill>
                    <a:srgbClr val="FDF6E3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9" name="Sous-titre 2">
                <a:extLst>
                  <a:ext uri="{FF2B5EF4-FFF2-40B4-BE49-F238E27FC236}">
                    <a16:creationId xmlns:a16="http://schemas.microsoft.com/office/drawing/2014/main" id="{9EA148C0-E8E5-4DD3-B661-53610E7C8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2800" y="1721833"/>
                <a:ext cx="6329889" cy="929657"/>
              </a:xfrm>
              <a:prstGeom prst="rect">
                <a:avLst/>
              </a:prstGeom>
              <a:blipFill>
                <a:blip r:embed="rId3"/>
                <a:stretch>
                  <a:fillRect t="-11111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ous-titre 2">
                <a:extLst>
                  <a:ext uri="{FF2B5EF4-FFF2-40B4-BE49-F238E27FC236}">
                    <a16:creationId xmlns:a16="http://schemas.microsoft.com/office/drawing/2014/main" id="{15B7FEE7-1B11-466D-B4FA-72A3845C02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8580" y="2980553"/>
                <a:ext cx="1659445" cy="6704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CH" dirty="0">
                  <a:solidFill>
                    <a:srgbClr val="FDF6E3"/>
                  </a:solidFill>
                  <a:latin typeface="Palatino Linotype" panose="02040502050505030304" pitchFamily="18" charset="0"/>
                </a:endParaRPr>
              </a:p>
              <a:p>
                <a:pPr marL="0" indent="0" algn="ctr">
                  <a:buNone/>
                </a:pPr>
                <a:endParaRPr lang="en-US" dirty="0">
                  <a:solidFill>
                    <a:srgbClr val="FDF6E3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2" name="Sous-titre 2">
                <a:extLst>
                  <a:ext uri="{FF2B5EF4-FFF2-40B4-BE49-F238E27FC236}">
                    <a16:creationId xmlns:a16="http://schemas.microsoft.com/office/drawing/2014/main" id="{15B7FEE7-1B11-466D-B4FA-72A3845C0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580" y="2980553"/>
                <a:ext cx="1659445" cy="6704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ous-titre 2">
                <a:extLst>
                  <a:ext uri="{FF2B5EF4-FFF2-40B4-BE49-F238E27FC236}">
                    <a16:creationId xmlns:a16="http://schemas.microsoft.com/office/drawing/2014/main" id="{68F6702C-E9B2-4C3B-B5BA-960E85496A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67015" y="4399826"/>
                <a:ext cx="1659445" cy="6704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fr-CH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CH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CH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CH" dirty="0">
                  <a:solidFill>
                    <a:schemeClr val="accent6"/>
                  </a:solidFill>
                  <a:latin typeface="Palatino Linotype" panose="02040502050505030304" pitchFamily="18" charset="0"/>
                </a:endParaRPr>
              </a:p>
              <a:p>
                <a:pPr marL="0" indent="0" algn="ctr">
                  <a:buNone/>
                </a:pPr>
                <a:endParaRPr lang="en-US" dirty="0">
                  <a:solidFill>
                    <a:schemeClr val="accent6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3" name="Sous-titre 2">
                <a:extLst>
                  <a:ext uri="{FF2B5EF4-FFF2-40B4-BE49-F238E27FC236}">
                    <a16:creationId xmlns:a16="http://schemas.microsoft.com/office/drawing/2014/main" id="{68F6702C-E9B2-4C3B-B5BA-960E85496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015" y="4399826"/>
                <a:ext cx="1659445" cy="6704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1164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88F2187C-9465-4AE7-80DA-BBADFB053BC7}"/>
              </a:ext>
            </a:extLst>
          </p:cNvPr>
          <p:cNvSpPr txBox="1">
            <a:spLocks/>
          </p:cNvSpPr>
          <p:nvPr/>
        </p:nvSpPr>
        <p:spPr>
          <a:xfrm>
            <a:off x="557420" y="202378"/>
            <a:ext cx="8029160" cy="82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dirty="0" err="1">
                <a:solidFill>
                  <a:srgbClr val="FDF6E3"/>
                </a:solidFill>
                <a:latin typeface="Palatino Linotype" panose="02040502050505030304" pitchFamily="18" charset="0"/>
              </a:rPr>
              <a:t>Validated</a:t>
            </a:r>
            <a:r>
              <a:rPr lang="fr-CH" dirty="0">
                <a:solidFill>
                  <a:srgbClr val="FDF6E3"/>
                </a:solidFill>
                <a:latin typeface="Palatino Linotype" panose="02040502050505030304" pitchFamily="18" charset="0"/>
              </a:rPr>
              <a:t> </a:t>
            </a:r>
            <a:r>
              <a:rPr lang="fr-CH" dirty="0" err="1">
                <a:solidFill>
                  <a:srgbClr val="FDF6E3"/>
                </a:solidFill>
                <a:latin typeface="Palatino Linotype" panose="02040502050505030304" pitchFamily="18" charset="0"/>
              </a:rPr>
              <a:t>numerics</a:t>
            </a:r>
            <a:endParaRPr lang="fr-CH" dirty="0">
              <a:solidFill>
                <a:srgbClr val="FDF6E3"/>
              </a:solidFill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ous-titre 2">
                <a:extLst>
                  <a:ext uri="{FF2B5EF4-FFF2-40B4-BE49-F238E27FC236}">
                    <a16:creationId xmlns:a16="http://schemas.microsoft.com/office/drawing/2014/main" id="{C4A604FD-2B11-49DA-AEE8-A07DCCFB6D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420" y="1184571"/>
                <a:ext cx="8029160" cy="7237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fr-CH" b="0" i="1" smtClean="0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 :</m:t>
                      </m:r>
                      <m:sSup>
                        <m:sSupPr>
                          <m:ctrlP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  <m:r>
                        <a:rPr lang="fr-CH" b="0" i="1" smtClean="0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sSup>
                        <m:sSupPr>
                          <m:ctrlP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</m:oMath>
                  </m:oMathPara>
                </a14:m>
                <a:endParaRPr lang="fr-CH" b="0" dirty="0">
                  <a:solidFill>
                    <a:srgbClr val="FDF6E3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4" name="Sous-titre 2">
                <a:extLst>
                  <a:ext uri="{FF2B5EF4-FFF2-40B4-BE49-F238E27FC236}">
                    <a16:creationId xmlns:a16="http://schemas.microsoft.com/office/drawing/2014/main" id="{C4A604FD-2B11-49DA-AEE8-A07DCCFB6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20" y="1184571"/>
                <a:ext cx="8029160" cy="7237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ous-titre 2">
            <a:extLst>
              <a:ext uri="{FF2B5EF4-FFF2-40B4-BE49-F238E27FC236}">
                <a16:creationId xmlns:a16="http://schemas.microsoft.com/office/drawing/2014/main" id="{DEE63BED-CDEF-48A0-ADB9-E35A8BF7C245}"/>
              </a:ext>
            </a:extLst>
          </p:cNvPr>
          <p:cNvSpPr txBox="1">
            <a:spLocks/>
          </p:cNvSpPr>
          <p:nvPr/>
        </p:nvSpPr>
        <p:spPr>
          <a:xfrm>
            <a:off x="557420" y="1908296"/>
            <a:ext cx="8029160" cy="1072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fr-CH" dirty="0">
              <a:solidFill>
                <a:srgbClr val="FDF6E3"/>
              </a:solidFill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ous-titre 2">
                <a:extLst>
                  <a:ext uri="{FF2B5EF4-FFF2-40B4-BE49-F238E27FC236}">
                    <a16:creationId xmlns:a16="http://schemas.microsoft.com/office/drawing/2014/main" id="{9EA148C0-E8E5-4DD3-B661-53610E7C88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02800" y="1721833"/>
                <a:ext cx="6329889" cy="9296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dirty="0">
                    <a:solidFill>
                      <a:srgbClr val="FDF6E3"/>
                    </a:solidFill>
                    <a:latin typeface="Palatino Linotype" panose="02040502050505030304" pitchFamily="18" charset="0"/>
                  </a:rPr>
                  <a:t>Fixpoint equation        </a:t>
                </a:r>
                <a14:m>
                  <m:oMath xmlns:m="http://schemas.openxmlformats.org/officeDocument/2006/math">
                    <m:r>
                      <a:rPr lang="fr-CH" b="1">
                        <a:solidFill>
                          <a:srgbClr val="FDF6E3"/>
                        </a:solidFill>
                        <a:latin typeface="Cambria Math" panose="02040503050406030204" pitchFamily="18" charset="0"/>
                      </a:rPr>
                      <m:t>𝐮</m:t>
                    </m:r>
                    <m:r>
                      <a:rPr lang="fr-CH" i="1">
                        <a:solidFill>
                          <a:srgbClr val="FDF6E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i="1">
                        <a:solidFill>
                          <a:srgbClr val="FDF6E3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fr-CH" i="1">
                        <a:solidFill>
                          <a:srgbClr val="FDF6E3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b="1">
                        <a:solidFill>
                          <a:srgbClr val="FDF6E3"/>
                        </a:solidFill>
                        <a:latin typeface="Cambria Math" panose="02040503050406030204" pitchFamily="18" charset="0"/>
                      </a:rPr>
                      <m:t>𝐮</m:t>
                    </m:r>
                    <m:r>
                      <a:rPr lang="fr-CH" i="1">
                        <a:solidFill>
                          <a:srgbClr val="FDF6E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CH" dirty="0">
                  <a:solidFill>
                    <a:srgbClr val="FDF6E3"/>
                  </a:solidFill>
                  <a:latin typeface="Palatino Linotype" panose="02040502050505030304" pitchFamily="18" charset="0"/>
                </a:endParaRPr>
              </a:p>
              <a:p>
                <a:pPr marL="0" indent="0" algn="ctr">
                  <a:buNone/>
                </a:pPr>
                <a:endParaRPr lang="en-US" dirty="0">
                  <a:solidFill>
                    <a:srgbClr val="FDF6E3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9" name="Sous-titre 2">
                <a:extLst>
                  <a:ext uri="{FF2B5EF4-FFF2-40B4-BE49-F238E27FC236}">
                    <a16:creationId xmlns:a16="http://schemas.microsoft.com/office/drawing/2014/main" id="{9EA148C0-E8E5-4DD3-B661-53610E7C8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2800" y="1721833"/>
                <a:ext cx="6329889" cy="929657"/>
              </a:xfrm>
              <a:prstGeom prst="rect">
                <a:avLst/>
              </a:prstGeom>
              <a:blipFill>
                <a:blip r:embed="rId3"/>
                <a:stretch>
                  <a:fillRect t="-11111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e 27">
            <a:extLst>
              <a:ext uri="{FF2B5EF4-FFF2-40B4-BE49-F238E27FC236}">
                <a16:creationId xmlns:a16="http://schemas.microsoft.com/office/drawing/2014/main" id="{0F7D53FB-525E-4E1C-9412-D30EB92D499E}"/>
              </a:ext>
            </a:extLst>
          </p:cNvPr>
          <p:cNvGrpSpPr/>
          <p:nvPr/>
        </p:nvGrpSpPr>
        <p:grpSpPr>
          <a:xfrm>
            <a:off x="299342" y="2544093"/>
            <a:ext cx="4260623" cy="2333793"/>
            <a:chOff x="299342" y="2544093"/>
            <a:chExt cx="4260623" cy="2333793"/>
          </a:xfrm>
        </p:grpSpPr>
        <p:sp>
          <p:nvSpPr>
            <p:cNvPr id="11" name="Ellipse 1">
              <a:extLst>
                <a:ext uri="{FF2B5EF4-FFF2-40B4-BE49-F238E27FC236}">
                  <a16:creationId xmlns:a16="http://schemas.microsoft.com/office/drawing/2014/main" id="{CFFB6A89-A33F-4000-85B6-9D6EDFA827CD}"/>
                </a:ext>
              </a:extLst>
            </p:cNvPr>
            <p:cNvSpPr/>
            <p:nvPr/>
          </p:nvSpPr>
          <p:spPr>
            <a:xfrm>
              <a:off x="972469" y="2638920"/>
              <a:ext cx="1778175" cy="2238966"/>
            </a:xfrm>
            <a:custGeom>
              <a:avLst/>
              <a:gdLst>
                <a:gd name="connsiteX0" fmla="*/ 0 w 2496710"/>
                <a:gd name="connsiteY0" fmla="*/ 1633993 h 3267986"/>
                <a:gd name="connsiteX1" fmla="*/ 1248355 w 2496710"/>
                <a:gd name="connsiteY1" fmla="*/ 0 h 3267986"/>
                <a:gd name="connsiteX2" fmla="*/ 2496710 w 2496710"/>
                <a:gd name="connsiteY2" fmla="*/ 1633993 h 3267986"/>
                <a:gd name="connsiteX3" fmla="*/ 1248355 w 2496710"/>
                <a:gd name="connsiteY3" fmla="*/ 3267986 h 3267986"/>
                <a:gd name="connsiteX4" fmla="*/ 0 w 2496710"/>
                <a:gd name="connsiteY4" fmla="*/ 1633993 h 3267986"/>
                <a:gd name="connsiteX0" fmla="*/ 22355 w 2631831"/>
                <a:gd name="connsiteY0" fmla="*/ 1912289 h 3546282"/>
                <a:gd name="connsiteX1" fmla="*/ 2224867 w 2631831"/>
                <a:gd name="connsiteY1" fmla="*/ 0 h 3546282"/>
                <a:gd name="connsiteX2" fmla="*/ 2519065 w 2631831"/>
                <a:gd name="connsiteY2" fmla="*/ 1912289 h 3546282"/>
                <a:gd name="connsiteX3" fmla="*/ 1270710 w 2631831"/>
                <a:gd name="connsiteY3" fmla="*/ 3546282 h 3546282"/>
                <a:gd name="connsiteX4" fmla="*/ 22355 w 2631831"/>
                <a:gd name="connsiteY4" fmla="*/ 1912289 h 3546282"/>
                <a:gd name="connsiteX0" fmla="*/ 15948 w 2326813"/>
                <a:gd name="connsiteY0" fmla="*/ 1915962 h 3563461"/>
                <a:gd name="connsiteX1" fmla="*/ 2218460 w 2326813"/>
                <a:gd name="connsiteY1" fmla="*/ 3673 h 3563461"/>
                <a:gd name="connsiteX2" fmla="*/ 2011726 w 2326813"/>
                <a:gd name="connsiteY2" fmla="*/ 2424845 h 3563461"/>
                <a:gd name="connsiteX3" fmla="*/ 1264303 w 2326813"/>
                <a:gd name="connsiteY3" fmla="*/ 3549955 h 3563461"/>
                <a:gd name="connsiteX4" fmla="*/ 15948 w 2326813"/>
                <a:gd name="connsiteY4" fmla="*/ 1915962 h 3563461"/>
                <a:gd name="connsiteX0" fmla="*/ 225835 w 2536700"/>
                <a:gd name="connsiteY0" fmla="*/ 1916063 h 3797232"/>
                <a:gd name="connsiteX1" fmla="*/ 2428347 w 2536700"/>
                <a:gd name="connsiteY1" fmla="*/ 3774 h 3797232"/>
                <a:gd name="connsiteX2" fmla="*/ 2221613 w 2536700"/>
                <a:gd name="connsiteY2" fmla="*/ 2424946 h 3797232"/>
                <a:gd name="connsiteX3" fmla="*/ 297397 w 2536700"/>
                <a:gd name="connsiteY3" fmla="*/ 3788595 h 3797232"/>
                <a:gd name="connsiteX4" fmla="*/ 225835 w 2536700"/>
                <a:gd name="connsiteY4" fmla="*/ 1916063 h 3797232"/>
                <a:gd name="connsiteX0" fmla="*/ 212264 w 2565625"/>
                <a:gd name="connsiteY0" fmla="*/ 1171890 h 3863712"/>
                <a:gd name="connsiteX1" fmla="*/ 2454532 w 2565625"/>
                <a:gd name="connsiteY1" fmla="*/ 38829 h 3863712"/>
                <a:gd name="connsiteX2" fmla="*/ 2247798 w 2565625"/>
                <a:gd name="connsiteY2" fmla="*/ 2460001 h 3863712"/>
                <a:gd name="connsiteX3" fmla="*/ 323582 w 2565625"/>
                <a:gd name="connsiteY3" fmla="*/ 3823650 h 3863712"/>
                <a:gd name="connsiteX4" fmla="*/ 212264 w 2565625"/>
                <a:gd name="connsiteY4" fmla="*/ 1171890 h 3863712"/>
                <a:gd name="connsiteX0" fmla="*/ 66847 w 2420208"/>
                <a:gd name="connsiteY0" fmla="*/ 1203530 h 3895352"/>
                <a:gd name="connsiteX1" fmla="*/ 2309115 w 2420208"/>
                <a:gd name="connsiteY1" fmla="*/ 70469 h 3895352"/>
                <a:gd name="connsiteX2" fmla="*/ 2102381 w 2420208"/>
                <a:gd name="connsiteY2" fmla="*/ 2491641 h 3895352"/>
                <a:gd name="connsiteX3" fmla="*/ 178165 w 2420208"/>
                <a:gd name="connsiteY3" fmla="*/ 3855290 h 3895352"/>
                <a:gd name="connsiteX4" fmla="*/ 66847 w 2420208"/>
                <a:gd name="connsiteY4" fmla="*/ 1203530 h 3895352"/>
                <a:gd name="connsiteX0" fmla="*/ 74600 w 2427961"/>
                <a:gd name="connsiteY0" fmla="*/ 1227366 h 3919188"/>
                <a:gd name="connsiteX1" fmla="*/ 2316868 w 2427961"/>
                <a:gd name="connsiteY1" fmla="*/ 94305 h 3919188"/>
                <a:gd name="connsiteX2" fmla="*/ 2110134 w 2427961"/>
                <a:gd name="connsiteY2" fmla="*/ 2515477 h 3919188"/>
                <a:gd name="connsiteX3" fmla="*/ 185918 w 2427961"/>
                <a:gd name="connsiteY3" fmla="*/ 3879126 h 3919188"/>
                <a:gd name="connsiteX4" fmla="*/ 74600 w 2427961"/>
                <a:gd name="connsiteY4" fmla="*/ 1227366 h 3919188"/>
                <a:gd name="connsiteX0" fmla="*/ 73234 w 2375779"/>
                <a:gd name="connsiteY0" fmla="*/ 1227936 h 3920498"/>
                <a:gd name="connsiteX1" fmla="*/ 2315502 w 2375779"/>
                <a:gd name="connsiteY1" fmla="*/ 94875 h 3920498"/>
                <a:gd name="connsiteX2" fmla="*/ 1782765 w 2375779"/>
                <a:gd name="connsiteY2" fmla="*/ 2523999 h 3920498"/>
                <a:gd name="connsiteX3" fmla="*/ 184552 w 2375779"/>
                <a:gd name="connsiteY3" fmla="*/ 3879696 h 3920498"/>
                <a:gd name="connsiteX4" fmla="*/ 73234 w 2375779"/>
                <a:gd name="connsiteY4" fmla="*/ 1227936 h 3920498"/>
                <a:gd name="connsiteX0" fmla="*/ 73234 w 2375779"/>
                <a:gd name="connsiteY0" fmla="*/ 1227936 h 3939449"/>
                <a:gd name="connsiteX1" fmla="*/ 2315502 w 2375779"/>
                <a:gd name="connsiteY1" fmla="*/ 94875 h 3939449"/>
                <a:gd name="connsiteX2" fmla="*/ 1782765 w 2375779"/>
                <a:gd name="connsiteY2" fmla="*/ 2523999 h 3939449"/>
                <a:gd name="connsiteX3" fmla="*/ 184552 w 2375779"/>
                <a:gd name="connsiteY3" fmla="*/ 3879696 h 3939449"/>
                <a:gd name="connsiteX4" fmla="*/ 73234 w 2375779"/>
                <a:gd name="connsiteY4" fmla="*/ 1227936 h 3939449"/>
                <a:gd name="connsiteX0" fmla="*/ 186006 w 2355342"/>
                <a:gd name="connsiteY0" fmla="*/ 379161 h 3090674"/>
                <a:gd name="connsiteX1" fmla="*/ 2285151 w 2355342"/>
                <a:gd name="connsiteY1" fmla="*/ 152549 h 3090674"/>
                <a:gd name="connsiteX2" fmla="*/ 1895537 w 2355342"/>
                <a:gd name="connsiteY2" fmla="*/ 1675224 h 3090674"/>
                <a:gd name="connsiteX3" fmla="*/ 297324 w 2355342"/>
                <a:gd name="connsiteY3" fmla="*/ 3030921 h 3090674"/>
                <a:gd name="connsiteX4" fmla="*/ 186006 w 2355342"/>
                <a:gd name="connsiteY4" fmla="*/ 379161 h 3090674"/>
                <a:gd name="connsiteX0" fmla="*/ 186006 w 2346939"/>
                <a:gd name="connsiteY0" fmla="*/ 526651 h 3238164"/>
                <a:gd name="connsiteX1" fmla="*/ 2285151 w 2346939"/>
                <a:gd name="connsiteY1" fmla="*/ 300039 h 3238164"/>
                <a:gd name="connsiteX2" fmla="*/ 1895537 w 2346939"/>
                <a:gd name="connsiteY2" fmla="*/ 1822714 h 3238164"/>
                <a:gd name="connsiteX3" fmla="*/ 297324 w 2346939"/>
                <a:gd name="connsiteY3" fmla="*/ 3178411 h 3238164"/>
                <a:gd name="connsiteX4" fmla="*/ 186006 w 2346939"/>
                <a:gd name="connsiteY4" fmla="*/ 526651 h 3238164"/>
                <a:gd name="connsiteX0" fmla="*/ 242887 w 2403820"/>
                <a:gd name="connsiteY0" fmla="*/ 497959 h 2681298"/>
                <a:gd name="connsiteX1" fmla="*/ 2342032 w 2403820"/>
                <a:gd name="connsiteY1" fmla="*/ 271347 h 2681298"/>
                <a:gd name="connsiteX2" fmla="*/ 1952418 w 2403820"/>
                <a:gd name="connsiteY2" fmla="*/ 1794022 h 2681298"/>
                <a:gd name="connsiteX3" fmla="*/ 234936 w 2403820"/>
                <a:gd name="connsiteY3" fmla="*/ 2473858 h 2681298"/>
                <a:gd name="connsiteX4" fmla="*/ 242887 w 2403820"/>
                <a:gd name="connsiteY4" fmla="*/ 497959 h 2681298"/>
                <a:gd name="connsiteX0" fmla="*/ 325947 w 2486880"/>
                <a:gd name="connsiteY0" fmla="*/ 497959 h 2803044"/>
                <a:gd name="connsiteX1" fmla="*/ 2425092 w 2486880"/>
                <a:gd name="connsiteY1" fmla="*/ 271347 h 2803044"/>
                <a:gd name="connsiteX2" fmla="*/ 2035478 w 2486880"/>
                <a:gd name="connsiteY2" fmla="*/ 1794022 h 2803044"/>
                <a:gd name="connsiteX3" fmla="*/ 317996 w 2486880"/>
                <a:gd name="connsiteY3" fmla="*/ 2473858 h 2803044"/>
                <a:gd name="connsiteX4" fmla="*/ 325947 w 2486880"/>
                <a:gd name="connsiteY4" fmla="*/ 497959 h 2803044"/>
                <a:gd name="connsiteX0" fmla="*/ 303736 w 2115863"/>
                <a:gd name="connsiteY0" fmla="*/ 429287 h 2734372"/>
                <a:gd name="connsiteX1" fmla="*/ 1994861 w 2115863"/>
                <a:gd name="connsiteY1" fmla="*/ 295735 h 2734372"/>
                <a:gd name="connsiteX2" fmla="*/ 2013267 w 2115863"/>
                <a:gd name="connsiteY2" fmla="*/ 1725350 h 2734372"/>
                <a:gd name="connsiteX3" fmla="*/ 295785 w 2115863"/>
                <a:gd name="connsiteY3" fmla="*/ 2405186 h 2734372"/>
                <a:gd name="connsiteX4" fmla="*/ 303736 w 2115863"/>
                <a:gd name="connsiteY4" fmla="*/ 429287 h 2734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5863" h="2734372">
                  <a:moveTo>
                    <a:pt x="303736" y="429287"/>
                  </a:moveTo>
                  <a:cubicBezTo>
                    <a:pt x="586915" y="77712"/>
                    <a:pt x="1733793" y="-262182"/>
                    <a:pt x="1994861" y="295735"/>
                  </a:cubicBezTo>
                  <a:cubicBezTo>
                    <a:pt x="2255929" y="853652"/>
                    <a:pt x="2013267" y="822921"/>
                    <a:pt x="2013267" y="1725350"/>
                  </a:cubicBezTo>
                  <a:cubicBezTo>
                    <a:pt x="1917851" y="2945831"/>
                    <a:pt x="795392" y="2907443"/>
                    <a:pt x="295785" y="2405186"/>
                  </a:cubicBezTo>
                  <a:cubicBezTo>
                    <a:pt x="-203822" y="1902929"/>
                    <a:pt x="20557" y="780862"/>
                    <a:pt x="303736" y="429287"/>
                  </a:cubicBezTo>
                  <a:close/>
                </a:path>
              </a:pathLst>
            </a:cu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noFill/>
                </a:rPr>
                <a:t>AA</a:t>
              </a:r>
            </a:p>
          </p:txBody>
        </p:sp>
        <p:sp>
          <p:nvSpPr>
            <p:cNvPr id="2" name="Ellipse 1">
              <a:extLst>
                <a:ext uri="{FF2B5EF4-FFF2-40B4-BE49-F238E27FC236}">
                  <a16:creationId xmlns:a16="http://schemas.microsoft.com/office/drawing/2014/main" id="{82F79496-78D7-43C2-8409-173FCE694708}"/>
                </a:ext>
              </a:extLst>
            </p:cNvPr>
            <p:cNvSpPr/>
            <p:nvPr/>
          </p:nvSpPr>
          <p:spPr>
            <a:xfrm>
              <a:off x="3124626" y="3924981"/>
              <a:ext cx="773257" cy="694199"/>
            </a:xfrm>
            <a:custGeom>
              <a:avLst/>
              <a:gdLst>
                <a:gd name="connsiteX0" fmla="*/ 0 w 2496710"/>
                <a:gd name="connsiteY0" fmla="*/ 1633993 h 3267986"/>
                <a:gd name="connsiteX1" fmla="*/ 1248355 w 2496710"/>
                <a:gd name="connsiteY1" fmla="*/ 0 h 3267986"/>
                <a:gd name="connsiteX2" fmla="*/ 2496710 w 2496710"/>
                <a:gd name="connsiteY2" fmla="*/ 1633993 h 3267986"/>
                <a:gd name="connsiteX3" fmla="*/ 1248355 w 2496710"/>
                <a:gd name="connsiteY3" fmla="*/ 3267986 h 3267986"/>
                <a:gd name="connsiteX4" fmla="*/ 0 w 2496710"/>
                <a:gd name="connsiteY4" fmla="*/ 1633993 h 3267986"/>
                <a:gd name="connsiteX0" fmla="*/ 22355 w 2631831"/>
                <a:gd name="connsiteY0" fmla="*/ 1912289 h 3546282"/>
                <a:gd name="connsiteX1" fmla="*/ 2224867 w 2631831"/>
                <a:gd name="connsiteY1" fmla="*/ 0 h 3546282"/>
                <a:gd name="connsiteX2" fmla="*/ 2519065 w 2631831"/>
                <a:gd name="connsiteY2" fmla="*/ 1912289 h 3546282"/>
                <a:gd name="connsiteX3" fmla="*/ 1270710 w 2631831"/>
                <a:gd name="connsiteY3" fmla="*/ 3546282 h 3546282"/>
                <a:gd name="connsiteX4" fmla="*/ 22355 w 2631831"/>
                <a:gd name="connsiteY4" fmla="*/ 1912289 h 3546282"/>
                <a:gd name="connsiteX0" fmla="*/ 15948 w 2326813"/>
                <a:gd name="connsiteY0" fmla="*/ 1915962 h 3563461"/>
                <a:gd name="connsiteX1" fmla="*/ 2218460 w 2326813"/>
                <a:gd name="connsiteY1" fmla="*/ 3673 h 3563461"/>
                <a:gd name="connsiteX2" fmla="*/ 2011726 w 2326813"/>
                <a:gd name="connsiteY2" fmla="*/ 2424845 h 3563461"/>
                <a:gd name="connsiteX3" fmla="*/ 1264303 w 2326813"/>
                <a:gd name="connsiteY3" fmla="*/ 3549955 h 3563461"/>
                <a:gd name="connsiteX4" fmla="*/ 15948 w 2326813"/>
                <a:gd name="connsiteY4" fmla="*/ 1915962 h 3563461"/>
                <a:gd name="connsiteX0" fmla="*/ 225835 w 2536700"/>
                <a:gd name="connsiteY0" fmla="*/ 1916063 h 3797232"/>
                <a:gd name="connsiteX1" fmla="*/ 2428347 w 2536700"/>
                <a:gd name="connsiteY1" fmla="*/ 3774 h 3797232"/>
                <a:gd name="connsiteX2" fmla="*/ 2221613 w 2536700"/>
                <a:gd name="connsiteY2" fmla="*/ 2424946 h 3797232"/>
                <a:gd name="connsiteX3" fmla="*/ 297397 w 2536700"/>
                <a:gd name="connsiteY3" fmla="*/ 3788595 h 3797232"/>
                <a:gd name="connsiteX4" fmla="*/ 225835 w 2536700"/>
                <a:gd name="connsiteY4" fmla="*/ 1916063 h 3797232"/>
                <a:gd name="connsiteX0" fmla="*/ 212264 w 2565625"/>
                <a:gd name="connsiteY0" fmla="*/ 1171890 h 3863712"/>
                <a:gd name="connsiteX1" fmla="*/ 2454532 w 2565625"/>
                <a:gd name="connsiteY1" fmla="*/ 38829 h 3863712"/>
                <a:gd name="connsiteX2" fmla="*/ 2247798 w 2565625"/>
                <a:gd name="connsiteY2" fmla="*/ 2460001 h 3863712"/>
                <a:gd name="connsiteX3" fmla="*/ 323582 w 2565625"/>
                <a:gd name="connsiteY3" fmla="*/ 3823650 h 3863712"/>
                <a:gd name="connsiteX4" fmla="*/ 212264 w 2565625"/>
                <a:gd name="connsiteY4" fmla="*/ 1171890 h 3863712"/>
                <a:gd name="connsiteX0" fmla="*/ 66847 w 2420208"/>
                <a:gd name="connsiteY0" fmla="*/ 1203530 h 3895352"/>
                <a:gd name="connsiteX1" fmla="*/ 2309115 w 2420208"/>
                <a:gd name="connsiteY1" fmla="*/ 70469 h 3895352"/>
                <a:gd name="connsiteX2" fmla="*/ 2102381 w 2420208"/>
                <a:gd name="connsiteY2" fmla="*/ 2491641 h 3895352"/>
                <a:gd name="connsiteX3" fmla="*/ 178165 w 2420208"/>
                <a:gd name="connsiteY3" fmla="*/ 3855290 h 3895352"/>
                <a:gd name="connsiteX4" fmla="*/ 66847 w 2420208"/>
                <a:gd name="connsiteY4" fmla="*/ 1203530 h 3895352"/>
                <a:gd name="connsiteX0" fmla="*/ 74600 w 2427961"/>
                <a:gd name="connsiteY0" fmla="*/ 1227366 h 3919188"/>
                <a:gd name="connsiteX1" fmla="*/ 2316868 w 2427961"/>
                <a:gd name="connsiteY1" fmla="*/ 94305 h 3919188"/>
                <a:gd name="connsiteX2" fmla="*/ 2110134 w 2427961"/>
                <a:gd name="connsiteY2" fmla="*/ 2515477 h 3919188"/>
                <a:gd name="connsiteX3" fmla="*/ 185918 w 2427961"/>
                <a:gd name="connsiteY3" fmla="*/ 3879126 h 3919188"/>
                <a:gd name="connsiteX4" fmla="*/ 74600 w 2427961"/>
                <a:gd name="connsiteY4" fmla="*/ 1227366 h 3919188"/>
                <a:gd name="connsiteX0" fmla="*/ 73234 w 2375779"/>
                <a:gd name="connsiteY0" fmla="*/ 1227936 h 3920498"/>
                <a:gd name="connsiteX1" fmla="*/ 2315502 w 2375779"/>
                <a:gd name="connsiteY1" fmla="*/ 94875 h 3920498"/>
                <a:gd name="connsiteX2" fmla="*/ 1782765 w 2375779"/>
                <a:gd name="connsiteY2" fmla="*/ 2523999 h 3920498"/>
                <a:gd name="connsiteX3" fmla="*/ 184552 w 2375779"/>
                <a:gd name="connsiteY3" fmla="*/ 3879696 h 3920498"/>
                <a:gd name="connsiteX4" fmla="*/ 73234 w 2375779"/>
                <a:gd name="connsiteY4" fmla="*/ 1227936 h 3920498"/>
                <a:gd name="connsiteX0" fmla="*/ 73234 w 2375779"/>
                <a:gd name="connsiteY0" fmla="*/ 1227936 h 3939449"/>
                <a:gd name="connsiteX1" fmla="*/ 2315502 w 2375779"/>
                <a:gd name="connsiteY1" fmla="*/ 94875 h 3939449"/>
                <a:gd name="connsiteX2" fmla="*/ 1782765 w 2375779"/>
                <a:gd name="connsiteY2" fmla="*/ 2523999 h 3939449"/>
                <a:gd name="connsiteX3" fmla="*/ 184552 w 2375779"/>
                <a:gd name="connsiteY3" fmla="*/ 3879696 h 3939449"/>
                <a:gd name="connsiteX4" fmla="*/ 73234 w 2375779"/>
                <a:gd name="connsiteY4" fmla="*/ 1227936 h 3939449"/>
                <a:gd name="connsiteX0" fmla="*/ 186006 w 2355342"/>
                <a:gd name="connsiteY0" fmla="*/ 379161 h 3090674"/>
                <a:gd name="connsiteX1" fmla="*/ 2285151 w 2355342"/>
                <a:gd name="connsiteY1" fmla="*/ 152549 h 3090674"/>
                <a:gd name="connsiteX2" fmla="*/ 1895537 w 2355342"/>
                <a:gd name="connsiteY2" fmla="*/ 1675224 h 3090674"/>
                <a:gd name="connsiteX3" fmla="*/ 297324 w 2355342"/>
                <a:gd name="connsiteY3" fmla="*/ 3030921 h 3090674"/>
                <a:gd name="connsiteX4" fmla="*/ 186006 w 2355342"/>
                <a:gd name="connsiteY4" fmla="*/ 379161 h 3090674"/>
                <a:gd name="connsiteX0" fmla="*/ 186006 w 2346939"/>
                <a:gd name="connsiteY0" fmla="*/ 526651 h 3238164"/>
                <a:gd name="connsiteX1" fmla="*/ 2285151 w 2346939"/>
                <a:gd name="connsiteY1" fmla="*/ 300039 h 3238164"/>
                <a:gd name="connsiteX2" fmla="*/ 1895537 w 2346939"/>
                <a:gd name="connsiteY2" fmla="*/ 1822714 h 3238164"/>
                <a:gd name="connsiteX3" fmla="*/ 297324 w 2346939"/>
                <a:gd name="connsiteY3" fmla="*/ 3178411 h 3238164"/>
                <a:gd name="connsiteX4" fmla="*/ 186006 w 2346939"/>
                <a:gd name="connsiteY4" fmla="*/ 526651 h 3238164"/>
                <a:gd name="connsiteX0" fmla="*/ 242887 w 2403820"/>
                <a:gd name="connsiteY0" fmla="*/ 497959 h 2681298"/>
                <a:gd name="connsiteX1" fmla="*/ 2342032 w 2403820"/>
                <a:gd name="connsiteY1" fmla="*/ 271347 h 2681298"/>
                <a:gd name="connsiteX2" fmla="*/ 1952418 w 2403820"/>
                <a:gd name="connsiteY2" fmla="*/ 1794022 h 2681298"/>
                <a:gd name="connsiteX3" fmla="*/ 234936 w 2403820"/>
                <a:gd name="connsiteY3" fmla="*/ 2473858 h 2681298"/>
                <a:gd name="connsiteX4" fmla="*/ 242887 w 2403820"/>
                <a:gd name="connsiteY4" fmla="*/ 497959 h 2681298"/>
                <a:gd name="connsiteX0" fmla="*/ 325947 w 2486880"/>
                <a:gd name="connsiteY0" fmla="*/ 497959 h 2803044"/>
                <a:gd name="connsiteX1" fmla="*/ 2425092 w 2486880"/>
                <a:gd name="connsiteY1" fmla="*/ 271347 h 2803044"/>
                <a:gd name="connsiteX2" fmla="*/ 2035478 w 2486880"/>
                <a:gd name="connsiteY2" fmla="*/ 1794022 h 2803044"/>
                <a:gd name="connsiteX3" fmla="*/ 317996 w 2486880"/>
                <a:gd name="connsiteY3" fmla="*/ 2473858 h 2803044"/>
                <a:gd name="connsiteX4" fmla="*/ 325947 w 2486880"/>
                <a:gd name="connsiteY4" fmla="*/ 497959 h 2803044"/>
                <a:gd name="connsiteX0" fmla="*/ 99565 w 2260498"/>
                <a:gd name="connsiteY0" fmla="*/ 472602 h 2441501"/>
                <a:gd name="connsiteX1" fmla="*/ 2198710 w 2260498"/>
                <a:gd name="connsiteY1" fmla="*/ 245990 h 2441501"/>
                <a:gd name="connsiteX2" fmla="*/ 1809096 w 2260498"/>
                <a:gd name="connsiteY2" fmla="*/ 1768665 h 2441501"/>
                <a:gd name="connsiteX3" fmla="*/ 622293 w 2260498"/>
                <a:gd name="connsiteY3" fmla="*/ 1770865 h 2441501"/>
                <a:gd name="connsiteX4" fmla="*/ 99565 w 2260498"/>
                <a:gd name="connsiteY4" fmla="*/ 472602 h 2441501"/>
                <a:gd name="connsiteX0" fmla="*/ 427257 w 1633547"/>
                <a:gd name="connsiteY0" fmla="*/ 413250 h 2176078"/>
                <a:gd name="connsiteX1" fmla="*/ 1612002 w 1633547"/>
                <a:gd name="connsiteY1" fmla="*/ 64173 h 2176078"/>
                <a:gd name="connsiteX2" fmla="*/ 1222388 w 1633547"/>
                <a:gd name="connsiteY2" fmla="*/ 1586848 h 2176078"/>
                <a:gd name="connsiteX3" fmla="*/ 35585 w 1633547"/>
                <a:gd name="connsiteY3" fmla="*/ 1589048 h 2176078"/>
                <a:gd name="connsiteX4" fmla="*/ 427257 w 1633547"/>
                <a:gd name="connsiteY4" fmla="*/ 413250 h 2176078"/>
                <a:gd name="connsiteX0" fmla="*/ 431249 w 1892350"/>
                <a:gd name="connsiteY0" fmla="*/ 7197 h 1770025"/>
                <a:gd name="connsiteX1" fmla="*/ 1877251 w 1892350"/>
                <a:gd name="connsiteY1" fmla="*/ 711312 h 1770025"/>
                <a:gd name="connsiteX2" fmla="*/ 1226380 w 1892350"/>
                <a:gd name="connsiteY2" fmla="*/ 1180795 h 1770025"/>
                <a:gd name="connsiteX3" fmla="*/ 39577 w 1892350"/>
                <a:gd name="connsiteY3" fmla="*/ 1182995 h 1770025"/>
                <a:gd name="connsiteX4" fmla="*/ 431249 w 1892350"/>
                <a:gd name="connsiteY4" fmla="*/ 7197 h 1770025"/>
                <a:gd name="connsiteX0" fmla="*/ 460201 w 1962129"/>
                <a:gd name="connsiteY0" fmla="*/ 8221 h 2164099"/>
                <a:gd name="connsiteX1" fmla="*/ 1906203 w 1962129"/>
                <a:gd name="connsiteY1" fmla="*/ 712336 h 2164099"/>
                <a:gd name="connsiteX2" fmla="*/ 1688039 w 1962129"/>
                <a:gd name="connsiteY2" fmla="*/ 1679840 h 2164099"/>
                <a:gd name="connsiteX3" fmla="*/ 68529 w 1962129"/>
                <a:gd name="connsiteY3" fmla="*/ 1184019 h 2164099"/>
                <a:gd name="connsiteX4" fmla="*/ 460201 w 1962129"/>
                <a:gd name="connsiteY4" fmla="*/ 8221 h 2164099"/>
                <a:gd name="connsiteX0" fmla="*/ 460201 w 1962129"/>
                <a:gd name="connsiteY0" fmla="*/ 8221 h 1849930"/>
                <a:gd name="connsiteX1" fmla="*/ 1906203 w 1962129"/>
                <a:gd name="connsiteY1" fmla="*/ 712336 h 1849930"/>
                <a:gd name="connsiteX2" fmla="*/ 1688039 w 1962129"/>
                <a:gd name="connsiteY2" fmla="*/ 1679840 h 1849930"/>
                <a:gd name="connsiteX3" fmla="*/ 68529 w 1962129"/>
                <a:gd name="connsiteY3" fmla="*/ 1184019 h 1849930"/>
                <a:gd name="connsiteX4" fmla="*/ 460201 w 1962129"/>
                <a:gd name="connsiteY4" fmla="*/ 8221 h 1849930"/>
                <a:gd name="connsiteX0" fmla="*/ 460201 w 2273641"/>
                <a:gd name="connsiteY0" fmla="*/ 8221 h 1849930"/>
                <a:gd name="connsiteX1" fmla="*/ 1906203 w 2273641"/>
                <a:gd name="connsiteY1" fmla="*/ 712336 h 1849930"/>
                <a:gd name="connsiteX2" fmla="*/ 1688039 w 2273641"/>
                <a:gd name="connsiteY2" fmla="*/ 1679840 h 1849930"/>
                <a:gd name="connsiteX3" fmla="*/ 68529 w 2273641"/>
                <a:gd name="connsiteY3" fmla="*/ 1184019 h 1849930"/>
                <a:gd name="connsiteX4" fmla="*/ 460201 w 2273641"/>
                <a:gd name="connsiteY4" fmla="*/ 8221 h 1849930"/>
                <a:gd name="connsiteX0" fmla="*/ 121648 w 1935088"/>
                <a:gd name="connsiteY0" fmla="*/ 8983 h 1854490"/>
                <a:gd name="connsiteX1" fmla="*/ 1567650 w 1935088"/>
                <a:gd name="connsiteY1" fmla="*/ 713098 h 1854490"/>
                <a:gd name="connsiteX2" fmla="*/ 1349486 w 1935088"/>
                <a:gd name="connsiteY2" fmla="*/ 1680602 h 1854490"/>
                <a:gd name="connsiteX3" fmla="*/ 219833 w 1935088"/>
                <a:gd name="connsiteY3" fmla="*/ 1209274 h 1854490"/>
                <a:gd name="connsiteX4" fmla="*/ 121648 w 1935088"/>
                <a:gd name="connsiteY4" fmla="*/ 8983 h 1854490"/>
                <a:gd name="connsiteX0" fmla="*/ 358649 w 1734297"/>
                <a:gd name="connsiteY0" fmla="*/ 22095 h 1441784"/>
                <a:gd name="connsiteX1" fmla="*/ 1388273 w 1734297"/>
                <a:gd name="connsiteY1" fmla="*/ 309831 h 1441784"/>
                <a:gd name="connsiteX2" fmla="*/ 1170109 w 1734297"/>
                <a:gd name="connsiteY2" fmla="*/ 1277335 h 1441784"/>
                <a:gd name="connsiteX3" fmla="*/ 40456 w 1734297"/>
                <a:gd name="connsiteY3" fmla="*/ 806007 h 1441784"/>
                <a:gd name="connsiteX4" fmla="*/ 358649 w 1734297"/>
                <a:gd name="connsiteY4" fmla="*/ 22095 h 1441784"/>
                <a:gd name="connsiteX0" fmla="*/ 333868 w 1473672"/>
                <a:gd name="connsiteY0" fmla="*/ 18433 h 1174917"/>
                <a:gd name="connsiteX1" fmla="*/ 1363492 w 1473672"/>
                <a:gd name="connsiteY1" fmla="*/ 306169 h 1174917"/>
                <a:gd name="connsiteX2" fmla="*/ 741468 w 1473672"/>
                <a:gd name="connsiteY2" fmla="*/ 961253 h 1174917"/>
                <a:gd name="connsiteX3" fmla="*/ 15675 w 1473672"/>
                <a:gd name="connsiteY3" fmla="*/ 802345 h 1174917"/>
                <a:gd name="connsiteX4" fmla="*/ 333868 w 1473672"/>
                <a:gd name="connsiteY4" fmla="*/ 18433 h 1174917"/>
                <a:gd name="connsiteX0" fmla="*/ 287594 w 1427398"/>
                <a:gd name="connsiteY0" fmla="*/ 17598 h 1170516"/>
                <a:gd name="connsiteX1" fmla="*/ 1317218 w 1427398"/>
                <a:gd name="connsiteY1" fmla="*/ 305334 h 1170516"/>
                <a:gd name="connsiteX2" fmla="*/ 695194 w 1427398"/>
                <a:gd name="connsiteY2" fmla="*/ 960418 h 1170516"/>
                <a:gd name="connsiteX3" fmla="*/ 30361 w 1427398"/>
                <a:gd name="connsiteY3" fmla="*/ 786270 h 1170516"/>
                <a:gd name="connsiteX4" fmla="*/ 287594 w 1427398"/>
                <a:gd name="connsiteY4" fmla="*/ 17598 h 1170516"/>
                <a:gd name="connsiteX0" fmla="*/ 326575 w 1466379"/>
                <a:gd name="connsiteY0" fmla="*/ 17598 h 1236758"/>
                <a:gd name="connsiteX1" fmla="*/ 1356199 w 1466379"/>
                <a:gd name="connsiteY1" fmla="*/ 305334 h 1236758"/>
                <a:gd name="connsiteX2" fmla="*/ 734175 w 1466379"/>
                <a:gd name="connsiteY2" fmla="*/ 960418 h 1236758"/>
                <a:gd name="connsiteX3" fmla="*/ 69342 w 1466379"/>
                <a:gd name="connsiteY3" fmla="*/ 786270 h 1236758"/>
                <a:gd name="connsiteX4" fmla="*/ 326575 w 1466379"/>
                <a:gd name="connsiteY4" fmla="*/ 17598 h 1236758"/>
                <a:gd name="connsiteX0" fmla="*/ 283086 w 1422890"/>
                <a:gd name="connsiteY0" fmla="*/ 17598 h 1170516"/>
                <a:gd name="connsiteX1" fmla="*/ 1312710 w 1422890"/>
                <a:gd name="connsiteY1" fmla="*/ 305334 h 1170516"/>
                <a:gd name="connsiteX2" fmla="*/ 690686 w 1422890"/>
                <a:gd name="connsiteY2" fmla="*/ 960418 h 1170516"/>
                <a:gd name="connsiteX3" fmla="*/ 25853 w 1422890"/>
                <a:gd name="connsiteY3" fmla="*/ 786270 h 1170516"/>
                <a:gd name="connsiteX4" fmla="*/ 283086 w 1422890"/>
                <a:gd name="connsiteY4" fmla="*/ 17598 h 1170516"/>
                <a:gd name="connsiteX0" fmla="*/ 283086 w 1422890"/>
                <a:gd name="connsiteY0" fmla="*/ 17598 h 1009569"/>
                <a:gd name="connsiteX1" fmla="*/ 1312710 w 1422890"/>
                <a:gd name="connsiteY1" fmla="*/ 305334 h 1009569"/>
                <a:gd name="connsiteX2" fmla="*/ 690686 w 1422890"/>
                <a:gd name="connsiteY2" fmla="*/ 960418 h 1009569"/>
                <a:gd name="connsiteX3" fmla="*/ 25853 w 1422890"/>
                <a:gd name="connsiteY3" fmla="*/ 786270 h 1009569"/>
                <a:gd name="connsiteX4" fmla="*/ 283086 w 1422890"/>
                <a:gd name="connsiteY4" fmla="*/ 17598 h 1009569"/>
                <a:gd name="connsiteX0" fmla="*/ 283086 w 1326518"/>
                <a:gd name="connsiteY0" fmla="*/ 17598 h 1009569"/>
                <a:gd name="connsiteX1" fmla="*/ 1312710 w 1326518"/>
                <a:gd name="connsiteY1" fmla="*/ 305334 h 1009569"/>
                <a:gd name="connsiteX2" fmla="*/ 690686 w 1326518"/>
                <a:gd name="connsiteY2" fmla="*/ 960418 h 1009569"/>
                <a:gd name="connsiteX3" fmla="*/ 25853 w 1326518"/>
                <a:gd name="connsiteY3" fmla="*/ 786270 h 1009569"/>
                <a:gd name="connsiteX4" fmla="*/ 283086 w 1326518"/>
                <a:gd name="connsiteY4" fmla="*/ 17598 h 1009569"/>
                <a:gd name="connsiteX0" fmla="*/ 277728 w 1031394"/>
                <a:gd name="connsiteY0" fmla="*/ 23725 h 1015696"/>
                <a:gd name="connsiteX1" fmla="*/ 941592 w 1031394"/>
                <a:gd name="connsiteY1" fmla="*/ 265741 h 1015696"/>
                <a:gd name="connsiteX2" fmla="*/ 685328 w 1031394"/>
                <a:gd name="connsiteY2" fmla="*/ 966545 h 1015696"/>
                <a:gd name="connsiteX3" fmla="*/ 20495 w 1031394"/>
                <a:gd name="connsiteY3" fmla="*/ 792397 h 1015696"/>
                <a:gd name="connsiteX4" fmla="*/ 277728 w 1031394"/>
                <a:gd name="connsiteY4" fmla="*/ 23725 h 10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1394" h="1015696">
                  <a:moveTo>
                    <a:pt x="277728" y="23725"/>
                  </a:moveTo>
                  <a:cubicBezTo>
                    <a:pt x="431244" y="-64051"/>
                    <a:pt x="873659" y="108604"/>
                    <a:pt x="941592" y="265741"/>
                  </a:cubicBezTo>
                  <a:cubicBezTo>
                    <a:pt x="1009525" y="422878"/>
                    <a:pt x="1196412" y="783662"/>
                    <a:pt x="685328" y="966545"/>
                  </a:cubicBezTo>
                  <a:cubicBezTo>
                    <a:pt x="261707" y="1094645"/>
                    <a:pt x="103668" y="949534"/>
                    <a:pt x="20495" y="792397"/>
                  </a:cubicBezTo>
                  <a:cubicBezTo>
                    <a:pt x="-62678" y="635260"/>
                    <a:pt x="124212" y="111501"/>
                    <a:pt x="277728" y="23725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noFill/>
                </a:rPr>
                <a:t>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Sous-titre 2">
                  <a:extLst>
                    <a:ext uri="{FF2B5EF4-FFF2-40B4-BE49-F238E27FC236}">
                      <a16:creationId xmlns:a16="http://schemas.microsoft.com/office/drawing/2014/main" id="{15B7FEE7-1B11-466D-B4FA-72A3845C025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99342" y="2544093"/>
                  <a:ext cx="1659445" cy="67045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b="0" i="1" smtClean="0">
                            <a:solidFill>
                              <a:srgbClr val="FDF6E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fr-CH" dirty="0">
                    <a:solidFill>
                      <a:srgbClr val="FDF6E3"/>
                    </a:solidFill>
                    <a:latin typeface="Palatino Linotype" panose="02040502050505030304" pitchFamily="18" charset="0"/>
                  </a:endParaRPr>
                </a:p>
                <a:p>
                  <a:pPr marL="0" indent="0" algn="ctr">
                    <a:buNone/>
                  </a:pPr>
                  <a:endParaRPr lang="en-US" dirty="0">
                    <a:solidFill>
                      <a:srgbClr val="FDF6E3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12" name="Sous-titre 2">
                  <a:extLst>
                    <a:ext uri="{FF2B5EF4-FFF2-40B4-BE49-F238E27FC236}">
                      <a16:creationId xmlns:a16="http://schemas.microsoft.com/office/drawing/2014/main" id="{15B7FEE7-1B11-466D-B4FA-72A3845C02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342" y="2544093"/>
                  <a:ext cx="1659445" cy="67045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Sous-titre 2">
                  <a:extLst>
                    <a:ext uri="{FF2B5EF4-FFF2-40B4-BE49-F238E27FC236}">
                      <a16:creationId xmlns:a16="http://schemas.microsoft.com/office/drawing/2014/main" id="{68F6702C-E9B2-4C3B-B5BA-960E85496AC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900520" y="3254525"/>
                  <a:ext cx="1659445" cy="67045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fr-CH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H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fr-CH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CH" dirty="0">
                    <a:solidFill>
                      <a:schemeClr val="accent6"/>
                    </a:solidFill>
                    <a:latin typeface="Palatino Linotype" panose="02040502050505030304" pitchFamily="18" charset="0"/>
                  </a:endParaRPr>
                </a:p>
                <a:p>
                  <a:pPr marL="0" indent="0" algn="ctr">
                    <a:buNone/>
                  </a:pPr>
                  <a:endParaRPr lang="en-US" dirty="0">
                    <a:solidFill>
                      <a:schemeClr val="accent6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13" name="Sous-titre 2">
                  <a:extLst>
                    <a:ext uri="{FF2B5EF4-FFF2-40B4-BE49-F238E27FC236}">
                      <a16:creationId xmlns:a16="http://schemas.microsoft.com/office/drawing/2014/main" id="{68F6702C-E9B2-4C3B-B5BA-960E85496A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520" y="3254525"/>
                  <a:ext cx="1659445" cy="67045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Sous-titre 2">
                <a:extLst>
                  <a:ext uri="{FF2B5EF4-FFF2-40B4-BE49-F238E27FC236}">
                    <a16:creationId xmlns:a16="http://schemas.microsoft.com/office/drawing/2014/main" id="{74DA74E7-35F5-4B8E-A8A7-27C03B7317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665" y="5355026"/>
                <a:ext cx="2909322" cy="6704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fr-CH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fr-CH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fr-CH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CH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=∅</m:t>
                      </m:r>
                    </m:oMath>
                  </m:oMathPara>
                </a14:m>
                <a:endParaRPr lang="fr-CH" dirty="0">
                  <a:solidFill>
                    <a:schemeClr val="tx1"/>
                  </a:solidFill>
                  <a:latin typeface="Palatino Linotype" panose="02040502050505030304" pitchFamily="18" charset="0"/>
                </a:endParaRPr>
              </a:p>
              <a:p>
                <a:pPr marL="0" indent="0" algn="ctr">
                  <a:buNone/>
                </a:pPr>
                <a:endParaRPr lang="en-US" dirty="0">
                  <a:solidFill>
                    <a:schemeClr val="tx1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4" name="Sous-titre 2">
                <a:extLst>
                  <a:ext uri="{FF2B5EF4-FFF2-40B4-BE49-F238E27FC236}">
                    <a16:creationId xmlns:a16="http://schemas.microsoft.com/office/drawing/2014/main" id="{74DA74E7-35F5-4B8E-A8A7-27C03B731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665" y="5355026"/>
                <a:ext cx="2909322" cy="6704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ous-titre 2">
                <a:extLst>
                  <a:ext uri="{FF2B5EF4-FFF2-40B4-BE49-F238E27FC236}">
                    <a16:creationId xmlns:a16="http://schemas.microsoft.com/office/drawing/2014/main" id="{C99300B0-5DEF-430D-B432-EE4EDF9BD2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420" y="5934551"/>
                <a:ext cx="3366869" cy="9296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fr-CH" i="1">
                        <a:solidFill>
                          <a:srgbClr val="FDF6E3"/>
                        </a:solidFill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n-US" dirty="0">
                    <a:solidFill>
                      <a:srgbClr val="FDF6E3"/>
                    </a:solidFill>
                    <a:latin typeface="Palatino Linotype" panose="02040502050505030304" pitchFamily="18" charset="0"/>
                  </a:rPr>
                  <a:t>No solution</a:t>
                </a:r>
                <a:endParaRPr lang="fr-CH" dirty="0">
                  <a:solidFill>
                    <a:srgbClr val="FDF6E3"/>
                  </a:solidFill>
                  <a:latin typeface="Palatino Linotype" panose="02040502050505030304" pitchFamily="18" charset="0"/>
                </a:endParaRPr>
              </a:p>
              <a:p>
                <a:pPr marL="0" indent="0" algn="ctr">
                  <a:buNone/>
                </a:pPr>
                <a:endParaRPr lang="en-US" dirty="0">
                  <a:solidFill>
                    <a:srgbClr val="FDF6E3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5" name="Sous-titre 2">
                <a:extLst>
                  <a:ext uri="{FF2B5EF4-FFF2-40B4-BE49-F238E27FC236}">
                    <a16:creationId xmlns:a16="http://schemas.microsoft.com/office/drawing/2014/main" id="{C99300B0-5DEF-430D-B432-EE4EDF9BD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20" y="5934551"/>
                <a:ext cx="3366869" cy="929657"/>
              </a:xfrm>
              <a:prstGeom prst="rect">
                <a:avLst/>
              </a:prstGeom>
              <a:blipFill>
                <a:blip r:embed="rId7"/>
                <a:stretch>
                  <a:fillRect t="-11842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1B9F9064-4B8A-4262-B687-D8DCEAB82440}"/>
              </a:ext>
            </a:extLst>
          </p:cNvPr>
          <p:cNvCxnSpPr/>
          <p:nvPr/>
        </p:nvCxnSpPr>
        <p:spPr>
          <a:xfrm>
            <a:off x="4572000" y="2651490"/>
            <a:ext cx="0" cy="348996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7BF1F952-128A-4F73-8A54-0BDB34BCA05F}"/>
              </a:ext>
            </a:extLst>
          </p:cNvPr>
          <p:cNvGrpSpPr/>
          <p:nvPr/>
        </p:nvGrpSpPr>
        <p:grpSpPr>
          <a:xfrm>
            <a:off x="5206360" y="2629117"/>
            <a:ext cx="2519010" cy="2333793"/>
            <a:chOff x="5206360" y="2629117"/>
            <a:chExt cx="2519010" cy="2333793"/>
          </a:xfrm>
        </p:grpSpPr>
        <p:sp>
          <p:nvSpPr>
            <p:cNvPr id="16" name="Ellipse 1">
              <a:extLst>
                <a:ext uri="{FF2B5EF4-FFF2-40B4-BE49-F238E27FC236}">
                  <a16:creationId xmlns:a16="http://schemas.microsoft.com/office/drawing/2014/main" id="{D4DA22D6-6FBF-4A90-89CE-3601D5198A18}"/>
                </a:ext>
              </a:extLst>
            </p:cNvPr>
            <p:cNvSpPr/>
            <p:nvPr/>
          </p:nvSpPr>
          <p:spPr>
            <a:xfrm>
              <a:off x="5879487" y="2723944"/>
              <a:ext cx="1778175" cy="2238966"/>
            </a:xfrm>
            <a:custGeom>
              <a:avLst/>
              <a:gdLst>
                <a:gd name="connsiteX0" fmla="*/ 0 w 2496710"/>
                <a:gd name="connsiteY0" fmla="*/ 1633993 h 3267986"/>
                <a:gd name="connsiteX1" fmla="*/ 1248355 w 2496710"/>
                <a:gd name="connsiteY1" fmla="*/ 0 h 3267986"/>
                <a:gd name="connsiteX2" fmla="*/ 2496710 w 2496710"/>
                <a:gd name="connsiteY2" fmla="*/ 1633993 h 3267986"/>
                <a:gd name="connsiteX3" fmla="*/ 1248355 w 2496710"/>
                <a:gd name="connsiteY3" fmla="*/ 3267986 h 3267986"/>
                <a:gd name="connsiteX4" fmla="*/ 0 w 2496710"/>
                <a:gd name="connsiteY4" fmla="*/ 1633993 h 3267986"/>
                <a:gd name="connsiteX0" fmla="*/ 22355 w 2631831"/>
                <a:gd name="connsiteY0" fmla="*/ 1912289 h 3546282"/>
                <a:gd name="connsiteX1" fmla="*/ 2224867 w 2631831"/>
                <a:gd name="connsiteY1" fmla="*/ 0 h 3546282"/>
                <a:gd name="connsiteX2" fmla="*/ 2519065 w 2631831"/>
                <a:gd name="connsiteY2" fmla="*/ 1912289 h 3546282"/>
                <a:gd name="connsiteX3" fmla="*/ 1270710 w 2631831"/>
                <a:gd name="connsiteY3" fmla="*/ 3546282 h 3546282"/>
                <a:gd name="connsiteX4" fmla="*/ 22355 w 2631831"/>
                <a:gd name="connsiteY4" fmla="*/ 1912289 h 3546282"/>
                <a:gd name="connsiteX0" fmla="*/ 15948 w 2326813"/>
                <a:gd name="connsiteY0" fmla="*/ 1915962 h 3563461"/>
                <a:gd name="connsiteX1" fmla="*/ 2218460 w 2326813"/>
                <a:gd name="connsiteY1" fmla="*/ 3673 h 3563461"/>
                <a:gd name="connsiteX2" fmla="*/ 2011726 w 2326813"/>
                <a:gd name="connsiteY2" fmla="*/ 2424845 h 3563461"/>
                <a:gd name="connsiteX3" fmla="*/ 1264303 w 2326813"/>
                <a:gd name="connsiteY3" fmla="*/ 3549955 h 3563461"/>
                <a:gd name="connsiteX4" fmla="*/ 15948 w 2326813"/>
                <a:gd name="connsiteY4" fmla="*/ 1915962 h 3563461"/>
                <a:gd name="connsiteX0" fmla="*/ 225835 w 2536700"/>
                <a:gd name="connsiteY0" fmla="*/ 1916063 h 3797232"/>
                <a:gd name="connsiteX1" fmla="*/ 2428347 w 2536700"/>
                <a:gd name="connsiteY1" fmla="*/ 3774 h 3797232"/>
                <a:gd name="connsiteX2" fmla="*/ 2221613 w 2536700"/>
                <a:gd name="connsiteY2" fmla="*/ 2424946 h 3797232"/>
                <a:gd name="connsiteX3" fmla="*/ 297397 w 2536700"/>
                <a:gd name="connsiteY3" fmla="*/ 3788595 h 3797232"/>
                <a:gd name="connsiteX4" fmla="*/ 225835 w 2536700"/>
                <a:gd name="connsiteY4" fmla="*/ 1916063 h 3797232"/>
                <a:gd name="connsiteX0" fmla="*/ 212264 w 2565625"/>
                <a:gd name="connsiteY0" fmla="*/ 1171890 h 3863712"/>
                <a:gd name="connsiteX1" fmla="*/ 2454532 w 2565625"/>
                <a:gd name="connsiteY1" fmla="*/ 38829 h 3863712"/>
                <a:gd name="connsiteX2" fmla="*/ 2247798 w 2565625"/>
                <a:gd name="connsiteY2" fmla="*/ 2460001 h 3863712"/>
                <a:gd name="connsiteX3" fmla="*/ 323582 w 2565625"/>
                <a:gd name="connsiteY3" fmla="*/ 3823650 h 3863712"/>
                <a:gd name="connsiteX4" fmla="*/ 212264 w 2565625"/>
                <a:gd name="connsiteY4" fmla="*/ 1171890 h 3863712"/>
                <a:gd name="connsiteX0" fmla="*/ 66847 w 2420208"/>
                <a:gd name="connsiteY0" fmla="*/ 1203530 h 3895352"/>
                <a:gd name="connsiteX1" fmla="*/ 2309115 w 2420208"/>
                <a:gd name="connsiteY1" fmla="*/ 70469 h 3895352"/>
                <a:gd name="connsiteX2" fmla="*/ 2102381 w 2420208"/>
                <a:gd name="connsiteY2" fmla="*/ 2491641 h 3895352"/>
                <a:gd name="connsiteX3" fmla="*/ 178165 w 2420208"/>
                <a:gd name="connsiteY3" fmla="*/ 3855290 h 3895352"/>
                <a:gd name="connsiteX4" fmla="*/ 66847 w 2420208"/>
                <a:gd name="connsiteY4" fmla="*/ 1203530 h 3895352"/>
                <a:gd name="connsiteX0" fmla="*/ 74600 w 2427961"/>
                <a:gd name="connsiteY0" fmla="*/ 1227366 h 3919188"/>
                <a:gd name="connsiteX1" fmla="*/ 2316868 w 2427961"/>
                <a:gd name="connsiteY1" fmla="*/ 94305 h 3919188"/>
                <a:gd name="connsiteX2" fmla="*/ 2110134 w 2427961"/>
                <a:gd name="connsiteY2" fmla="*/ 2515477 h 3919188"/>
                <a:gd name="connsiteX3" fmla="*/ 185918 w 2427961"/>
                <a:gd name="connsiteY3" fmla="*/ 3879126 h 3919188"/>
                <a:gd name="connsiteX4" fmla="*/ 74600 w 2427961"/>
                <a:gd name="connsiteY4" fmla="*/ 1227366 h 3919188"/>
                <a:gd name="connsiteX0" fmla="*/ 73234 w 2375779"/>
                <a:gd name="connsiteY0" fmla="*/ 1227936 h 3920498"/>
                <a:gd name="connsiteX1" fmla="*/ 2315502 w 2375779"/>
                <a:gd name="connsiteY1" fmla="*/ 94875 h 3920498"/>
                <a:gd name="connsiteX2" fmla="*/ 1782765 w 2375779"/>
                <a:gd name="connsiteY2" fmla="*/ 2523999 h 3920498"/>
                <a:gd name="connsiteX3" fmla="*/ 184552 w 2375779"/>
                <a:gd name="connsiteY3" fmla="*/ 3879696 h 3920498"/>
                <a:gd name="connsiteX4" fmla="*/ 73234 w 2375779"/>
                <a:gd name="connsiteY4" fmla="*/ 1227936 h 3920498"/>
                <a:gd name="connsiteX0" fmla="*/ 73234 w 2375779"/>
                <a:gd name="connsiteY0" fmla="*/ 1227936 h 3939449"/>
                <a:gd name="connsiteX1" fmla="*/ 2315502 w 2375779"/>
                <a:gd name="connsiteY1" fmla="*/ 94875 h 3939449"/>
                <a:gd name="connsiteX2" fmla="*/ 1782765 w 2375779"/>
                <a:gd name="connsiteY2" fmla="*/ 2523999 h 3939449"/>
                <a:gd name="connsiteX3" fmla="*/ 184552 w 2375779"/>
                <a:gd name="connsiteY3" fmla="*/ 3879696 h 3939449"/>
                <a:gd name="connsiteX4" fmla="*/ 73234 w 2375779"/>
                <a:gd name="connsiteY4" fmla="*/ 1227936 h 3939449"/>
                <a:gd name="connsiteX0" fmla="*/ 186006 w 2355342"/>
                <a:gd name="connsiteY0" fmla="*/ 379161 h 3090674"/>
                <a:gd name="connsiteX1" fmla="*/ 2285151 w 2355342"/>
                <a:gd name="connsiteY1" fmla="*/ 152549 h 3090674"/>
                <a:gd name="connsiteX2" fmla="*/ 1895537 w 2355342"/>
                <a:gd name="connsiteY2" fmla="*/ 1675224 h 3090674"/>
                <a:gd name="connsiteX3" fmla="*/ 297324 w 2355342"/>
                <a:gd name="connsiteY3" fmla="*/ 3030921 h 3090674"/>
                <a:gd name="connsiteX4" fmla="*/ 186006 w 2355342"/>
                <a:gd name="connsiteY4" fmla="*/ 379161 h 3090674"/>
                <a:gd name="connsiteX0" fmla="*/ 186006 w 2346939"/>
                <a:gd name="connsiteY0" fmla="*/ 526651 h 3238164"/>
                <a:gd name="connsiteX1" fmla="*/ 2285151 w 2346939"/>
                <a:gd name="connsiteY1" fmla="*/ 300039 h 3238164"/>
                <a:gd name="connsiteX2" fmla="*/ 1895537 w 2346939"/>
                <a:gd name="connsiteY2" fmla="*/ 1822714 h 3238164"/>
                <a:gd name="connsiteX3" fmla="*/ 297324 w 2346939"/>
                <a:gd name="connsiteY3" fmla="*/ 3178411 h 3238164"/>
                <a:gd name="connsiteX4" fmla="*/ 186006 w 2346939"/>
                <a:gd name="connsiteY4" fmla="*/ 526651 h 3238164"/>
                <a:gd name="connsiteX0" fmla="*/ 242887 w 2403820"/>
                <a:gd name="connsiteY0" fmla="*/ 497959 h 2681298"/>
                <a:gd name="connsiteX1" fmla="*/ 2342032 w 2403820"/>
                <a:gd name="connsiteY1" fmla="*/ 271347 h 2681298"/>
                <a:gd name="connsiteX2" fmla="*/ 1952418 w 2403820"/>
                <a:gd name="connsiteY2" fmla="*/ 1794022 h 2681298"/>
                <a:gd name="connsiteX3" fmla="*/ 234936 w 2403820"/>
                <a:gd name="connsiteY3" fmla="*/ 2473858 h 2681298"/>
                <a:gd name="connsiteX4" fmla="*/ 242887 w 2403820"/>
                <a:gd name="connsiteY4" fmla="*/ 497959 h 2681298"/>
                <a:gd name="connsiteX0" fmla="*/ 325947 w 2486880"/>
                <a:gd name="connsiteY0" fmla="*/ 497959 h 2803044"/>
                <a:gd name="connsiteX1" fmla="*/ 2425092 w 2486880"/>
                <a:gd name="connsiteY1" fmla="*/ 271347 h 2803044"/>
                <a:gd name="connsiteX2" fmla="*/ 2035478 w 2486880"/>
                <a:gd name="connsiteY2" fmla="*/ 1794022 h 2803044"/>
                <a:gd name="connsiteX3" fmla="*/ 317996 w 2486880"/>
                <a:gd name="connsiteY3" fmla="*/ 2473858 h 2803044"/>
                <a:gd name="connsiteX4" fmla="*/ 325947 w 2486880"/>
                <a:gd name="connsiteY4" fmla="*/ 497959 h 2803044"/>
                <a:gd name="connsiteX0" fmla="*/ 303736 w 2115863"/>
                <a:gd name="connsiteY0" fmla="*/ 429287 h 2734372"/>
                <a:gd name="connsiteX1" fmla="*/ 1994861 w 2115863"/>
                <a:gd name="connsiteY1" fmla="*/ 295735 h 2734372"/>
                <a:gd name="connsiteX2" fmla="*/ 2013267 w 2115863"/>
                <a:gd name="connsiteY2" fmla="*/ 1725350 h 2734372"/>
                <a:gd name="connsiteX3" fmla="*/ 295785 w 2115863"/>
                <a:gd name="connsiteY3" fmla="*/ 2405186 h 2734372"/>
                <a:gd name="connsiteX4" fmla="*/ 303736 w 2115863"/>
                <a:gd name="connsiteY4" fmla="*/ 429287 h 2734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5863" h="2734372">
                  <a:moveTo>
                    <a:pt x="303736" y="429287"/>
                  </a:moveTo>
                  <a:cubicBezTo>
                    <a:pt x="586915" y="77712"/>
                    <a:pt x="1733793" y="-262182"/>
                    <a:pt x="1994861" y="295735"/>
                  </a:cubicBezTo>
                  <a:cubicBezTo>
                    <a:pt x="2255929" y="853652"/>
                    <a:pt x="2013267" y="822921"/>
                    <a:pt x="2013267" y="1725350"/>
                  </a:cubicBezTo>
                  <a:cubicBezTo>
                    <a:pt x="1917851" y="2945831"/>
                    <a:pt x="795392" y="2907443"/>
                    <a:pt x="295785" y="2405186"/>
                  </a:cubicBezTo>
                  <a:cubicBezTo>
                    <a:pt x="-203822" y="1902929"/>
                    <a:pt x="20557" y="780862"/>
                    <a:pt x="303736" y="429287"/>
                  </a:cubicBezTo>
                  <a:close/>
                </a:path>
              </a:pathLst>
            </a:cu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noFill/>
                </a:rPr>
                <a:t>B</a:t>
              </a:r>
            </a:p>
          </p:txBody>
        </p:sp>
        <p:sp>
          <p:nvSpPr>
            <p:cNvPr id="17" name="Ellipse 1">
              <a:extLst>
                <a:ext uri="{FF2B5EF4-FFF2-40B4-BE49-F238E27FC236}">
                  <a16:creationId xmlns:a16="http://schemas.microsoft.com/office/drawing/2014/main" id="{582F5AA2-3DFA-492E-B0E8-B5526508B73D}"/>
                </a:ext>
              </a:extLst>
            </p:cNvPr>
            <p:cNvSpPr/>
            <p:nvPr/>
          </p:nvSpPr>
          <p:spPr>
            <a:xfrm>
              <a:off x="6285862" y="3541649"/>
              <a:ext cx="773257" cy="694199"/>
            </a:xfrm>
            <a:custGeom>
              <a:avLst/>
              <a:gdLst>
                <a:gd name="connsiteX0" fmla="*/ 0 w 2496710"/>
                <a:gd name="connsiteY0" fmla="*/ 1633993 h 3267986"/>
                <a:gd name="connsiteX1" fmla="*/ 1248355 w 2496710"/>
                <a:gd name="connsiteY1" fmla="*/ 0 h 3267986"/>
                <a:gd name="connsiteX2" fmla="*/ 2496710 w 2496710"/>
                <a:gd name="connsiteY2" fmla="*/ 1633993 h 3267986"/>
                <a:gd name="connsiteX3" fmla="*/ 1248355 w 2496710"/>
                <a:gd name="connsiteY3" fmla="*/ 3267986 h 3267986"/>
                <a:gd name="connsiteX4" fmla="*/ 0 w 2496710"/>
                <a:gd name="connsiteY4" fmla="*/ 1633993 h 3267986"/>
                <a:gd name="connsiteX0" fmla="*/ 22355 w 2631831"/>
                <a:gd name="connsiteY0" fmla="*/ 1912289 h 3546282"/>
                <a:gd name="connsiteX1" fmla="*/ 2224867 w 2631831"/>
                <a:gd name="connsiteY1" fmla="*/ 0 h 3546282"/>
                <a:gd name="connsiteX2" fmla="*/ 2519065 w 2631831"/>
                <a:gd name="connsiteY2" fmla="*/ 1912289 h 3546282"/>
                <a:gd name="connsiteX3" fmla="*/ 1270710 w 2631831"/>
                <a:gd name="connsiteY3" fmla="*/ 3546282 h 3546282"/>
                <a:gd name="connsiteX4" fmla="*/ 22355 w 2631831"/>
                <a:gd name="connsiteY4" fmla="*/ 1912289 h 3546282"/>
                <a:gd name="connsiteX0" fmla="*/ 15948 w 2326813"/>
                <a:gd name="connsiteY0" fmla="*/ 1915962 h 3563461"/>
                <a:gd name="connsiteX1" fmla="*/ 2218460 w 2326813"/>
                <a:gd name="connsiteY1" fmla="*/ 3673 h 3563461"/>
                <a:gd name="connsiteX2" fmla="*/ 2011726 w 2326813"/>
                <a:gd name="connsiteY2" fmla="*/ 2424845 h 3563461"/>
                <a:gd name="connsiteX3" fmla="*/ 1264303 w 2326813"/>
                <a:gd name="connsiteY3" fmla="*/ 3549955 h 3563461"/>
                <a:gd name="connsiteX4" fmla="*/ 15948 w 2326813"/>
                <a:gd name="connsiteY4" fmla="*/ 1915962 h 3563461"/>
                <a:gd name="connsiteX0" fmla="*/ 225835 w 2536700"/>
                <a:gd name="connsiteY0" fmla="*/ 1916063 h 3797232"/>
                <a:gd name="connsiteX1" fmla="*/ 2428347 w 2536700"/>
                <a:gd name="connsiteY1" fmla="*/ 3774 h 3797232"/>
                <a:gd name="connsiteX2" fmla="*/ 2221613 w 2536700"/>
                <a:gd name="connsiteY2" fmla="*/ 2424946 h 3797232"/>
                <a:gd name="connsiteX3" fmla="*/ 297397 w 2536700"/>
                <a:gd name="connsiteY3" fmla="*/ 3788595 h 3797232"/>
                <a:gd name="connsiteX4" fmla="*/ 225835 w 2536700"/>
                <a:gd name="connsiteY4" fmla="*/ 1916063 h 3797232"/>
                <a:gd name="connsiteX0" fmla="*/ 212264 w 2565625"/>
                <a:gd name="connsiteY0" fmla="*/ 1171890 h 3863712"/>
                <a:gd name="connsiteX1" fmla="*/ 2454532 w 2565625"/>
                <a:gd name="connsiteY1" fmla="*/ 38829 h 3863712"/>
                <a:gd name="connsiteX2" fmla="*/ 2247798 w 2565625"/>
                <a:gd name="connsiteY2" fmla="*/ 2460001 h 3863712"/>
                <a:gd name="connsiteX3" fmla="*/ 323582 w 2565625"/>
                <a:gd name="connsiteY3" fmla="*/ 3823650 h 3863712"/>
                <a:gd name="connsiteX4" fmla="*/ 212264 w 2565625"/>
                <a:gd name="connsiteY4" fmla="*/ 1171890 h 3863712"/>
                <a:gd name="connsiteX0" fmla="*/ 66847 w 2420208"/>
                <a:gd name="connsiteY0" fmla="*/ 1203530 h 3895352"/>
                <a:gd name="connsiteX1" fmla="*/ 2309115 w 2420208"/>
                <a:gd name="connsiteY1" fmla="*/ 70469 h 3895352"/>
                <a:gd name="connsiteX2" fmla="*/ 2102381 w 2420208"/>
                <a:gd name="connsiteY2" fmla="*/ 2491641 h 3895352"/>
                <a:gd name="connsiteX3" fmla="*/ 178165 w 2420208"/>
                <a:gd name="connsiteY3" fmla="*/ 3855290 h 3895352"/>
                <a:gd name="connsiteX4" fmla="*/ 66847 w 2420208"/>
                <a:gd name="connsiteY4" fmla="*/ 1203530 h 3895352"/>
                <a:gd name="connsiteX0" fmla="*/ 74600 w 2427961"/>
                <a:gd name="connsiteY0" fmla="*/ 1227366 h 3919188"/>
                <a:gd name="connsiteX1" fmla="*/ 2316868 w 2427961"/>
                <a:gd name="connsiteY1" fmla="*/ 94305 h 3919188"/>
                <a:gd name="connsiteX2" fmla="*/ 2110134 w 2427961"/>
                <a:gd name="connsiteY2" fmla="*/ 2515477 h 3919188"/>
                <a:gd name="connsiteX3" fmla="*/ 185918 w 2427961"/>
                <a:gd name="connsiteY3" fmla="*/ 3879126 h 3919188"/>
                <a:gd name="connsiteX4" fmla="*/ 74600 w 2427961"/>
                <a:gd name="connsiteY4" fmla="*/ 1227366 h 3919188"/>
                <a:gd name="connsiteX0" fmla="*/ 73234 w 2375779"/>
                <a:gd name="connsiteY0" fmla="*/ 1227936 h 3920498"/>
                <a:gd name="connsiteX1" fmla="*/ 2315502 w 2375779"/>
                <a:gd name="connsiteY1" fmla="*/ 94875 h 3920498"/>
                <a:gd name="connsiteX2" fmla="*/ 1782765 w 2375779"/>
                <a:gd name="connsiteY2" fmla="*/ 2523999 h 3920498"/>
                <a:gd name="connsiteX3" fmla="*/ 184552 w 2375779"/>
                <a:gd name="connsiteY3" fmla="*/ 3879696 h 3920498"/>
                <a:gd name="connsiteX4" fmla="*/ 73234 w 2375779"/>
                <a:gd name="connsiteY4" fmla="*/ 1227936 h 3920498"/>
                <a:gd name="connsiteX0" fmla="*/ 73234 w 2375779"/>
                <a:gd name="connsiteY0" fmla="*/ 1227936 h 3939449"/>
                <a:gd name="connsiteX1" fmla="*/ 2315502 w 2375779"/>
                <a:gd name="connsiteY1" fmla="*/ 94875 h 3939449"/>
                <a:gd name="connsiteX2" fmla="*/ 1782765 w 2375779"/>
                <a:gd name="connsiteY2" fmla="*/ 2523999 h 3939449"/>
                <a:gd name="connsiteX3" fmla="*/ 184552 w 2375779"/>
                <a:gd name="connsiteY3" fmla="*/ 3879696 h 3939449"/>
                <a:gd name="connsiteX4" fmla="*/ 73234 w 2375779"/>
                <a:gd name="connsiteY4" fmla="*/ 1227936 h 3939449"/>
                <a:gd name="connsiteX0" fmla="*/ 186006 w 2355342"/>
                <a:gd name="connsiteY0" fmla="*/ 379161 h 3090674"/>
                <a:gd name="connsiteX1" fmla="*/ 2285151 w 2355342"/>
                <a:gd name="connsiteY1" fmla="*/ 152549 h 3090674"/>
                <a:gd name="connsiteX2" fmla="*/ 1895537 w 2355342"/>
                <a:gd name="connsiteY2" fmla="*/ 1675224 h 3090674"/>
                <a:gd name="connsiteX3" fmla="*/ 297324 w 2355342"/>
                <a:gd name="connsiteY3" fmla="*/ 3030921 h 3090674"/>
                <a:gd name="connsiteX4" fmla="*/ 186006 w 2355342"/>
                <a:gd name="connsiteY4" fmla="*/ 379161 h 3090674"/>
                <a:gd name="connsiteX0" fmla="*/ 186006 w 2346939"/>
                <a:gd name="connsiteY0" fmla="*/ 526651 h 3238164"/>
                <a:gd name="connsiteX1" fmla="*/ 2285151 w 2346939"/>
                <a:gd name="connsiteY1" fmla="*/ 300039 h 3238164"/>
                <a:gd name="connsiteX2" fmla="*/ 1895537 w 2346939"/>
                <a:gd name="connsiteY2" fmla="*/ 1822714 h 3238164"/>
                <a:gd name="connsiteX3" fmla="*/ 297324 w 2346939"/>
                <a:gd name="connsiteY3" fmla="*/ 3178411 h 3238164"/>
                <a:gd name="connsiteX4" fmla="*/ 186006 w 2346939"/>
                <a:gd name="connsiteY4" fmla="*/ 526651 h 3238164"/>
                <a:gd name="connsiteX0" fmla="*/ 242887 w 2403820"/>
                <a:gd name="connsiteY0" fmla="*/ 497959 h 2681298"/>
                <a:gd name="connsiteX1" fmla="*/ 2342032 w 2403820"/>
                <a:gd name="connsiteY1" fmla="*/ 271347 h 2681298"/>
                <a:gd name="connsiteX2" fmla="*/ 1952418 w 2403820"/>
                <a:gd name="connsiteY2" fmla="*/ 1794022 h 2681298"/>
                <a:gd name="connsiteX3" fmla="*/ 234936 w 2403820"/>
                <a:gd name="connsiteY3" fmla="*/ 2473858 h 2681298"/>
                <a:gd name="connsiteX4" fmla="*/ 242887 w 2403820"/>
                <a:gd name="connsiteY4" fmla="*/ 497959 h 2681298"/>
                <a:gd name="connsiteX0" fmla="*/ 325947 w 2486880"/>
                <a:gd name="connsiteY0" fmla="*/ 497959 h 2803044"/>
                <a:gd name="connsiteX1" fmla="*/ 2425092 w 2486880"/>
                <a:gd name="connsiteY1" fmla="*/ 271347 h 2803044"/>
                <a:gd name="connsiteX2" fmla="*/ 2035478 w 2486880"/>
                <a:gd name="connsiteY2" fmla="*/ 1794022 h 2803044"/>
                <a:gd name="connsiteX3" fmla="*/ 317996 w 2486880"/>
                <a:gd name="connsiteY3" fmla="*/ 2473858 h 2803044"/>
                <a:gd name="connsiteX4" fmla="*/ 325947 w 2486880"/>
                <a:gd name="connsiteY4" fmla="*/ 497959 h 2803044"/>
                <a:gd name="connsiteX0" fmla="*/ 99565 w 2260498"/>
                <a:gd name="connsiteY0" fmla="*/ 472602 h 2441501"/>
                <a:gd name="connsiteX1" fmla="*/ 2198710 w 2260498"/>
                <a:gd name="connsiteY1" fmla="*/ 245990 h 2441501"/>
                <a:gd name="connsiteX2" fmla="*/ 1809096 w 2260498"/>
                <a:gd name="connsiteY2" fmla="*/ 1768665 h 2441501"/>
                <a:gd name="connsiteX3" fmla="*/ 622293 w 2260498"/>
                <a:gd name="connsiteY3" fmla="*/ 1770865 h 2441501"/>
                <a:gd name="connsiteX4" fmla="*/ 99565 w 2260498"/>
                <a:gd name="connsiteY4" fmla="*/ 472602 h 2441501"/>
                <a:gd name="connsiteX0" fmla="*/ 427257 w 1633547"/>
                <a:gd name="connsiteY0" fmla="*/ 413250 h 2176078"/>
                <a:gd name="connsiteX1" fmla="*/ 1612002 w 1633547"/>
                <a:gd name="connsiteY1" fmla="*/ 64173 h 2176078"/>
                <a:gd name="connsiteX2" fmla="*/ 1222388 w 1633547"/>
                <a:gd name="connsiteY2" fmla="*/ 1586848 h 2176078"/>
                <a:gd name="connsiteX3" fmla="*/ 35585 w 1633547"/>
                <a:gd name="connsiteY3" fmla="*/ 1589048 h 2176078"/>
                <a:gd name="connsiteX4" fmla="*/ 427257 w 1633547"/>
                <a:gd name="connsiteY4" fmla="*/ 413250 h 2176078"/>
                <a:gd name="connsiteX0" fmla="*/ 431249 w 1892350"/>
                <a:gd name="connsiteY0" fmla="*/ 7197 h 1770025"/>
                <a:gd name="connsiteX1" fmla="*/ 1877251 w 1892350"/>
                <a:gd name="connsiteY1" fmla="*/ 711312 h 1770025"/>
                <a:gd name="connsiteX2" fmla="*/ 1226380 w 1892350"/>
                <a:gd name="connsiteY2" fmla="*/ 1180795 h 1770025"/>
                <a:gd name="connsiteX3" fmla="*/ 39577 w 1892350"/>
                <a:gd name="connsiteY3" fmla="*/ 1182995 h 1770025"/>
                <a:gd name="connsiteX4" fmla="*/ 431249 w 1892350"/>
                <a:gd name="connsiteY4" fmla="*/ 7197 h 1770025"/>
                <a:gd name="connsiteX0" fmla="*/ 460201 w 1962129"/>
                <a:gd name="connsiteY0" fmla="*/ 8221 h 2164099"/>
                <a:gd name="connsiteX1" fmla="*/ 1906203 w 1962129"/>
                <a:gd name="connsiteY1" fmla="*/ 712336 h 2164099"/>
                <a:gd name="connsiteX2" fmla="*/ 1688039 w 1962129"/>
                <a:gd name="connsiteY2" fmla="*/ 1679840 h 2164099"/>
                <a:gd name="connsiteX3" fmla="*/ 68529 w 1962129"/>
                <a:gd name="connsiteY3" fmla="*/ 1184019 h 2164099"/>
                <a:gd name="connsiteX4" fmla="*/ 460201 w 1962129"/>
                <a:gd name="connsiteY4" fmla="*/ 8221 h 2164099"/>
                <a:gd name="connsiteX0" fmla="*/ 460201 w 1962129"/>
                <a:gd name="connsiteY0" fmla="*/ 8221 h 1849930"/>
                <a:gd name="connsiteX1" fmla="*/ 1906203 w 1962129"/>
                <a:gd name="connsiteY1" fmla="*/ 712336 h 1849930"/>
                <a:gd name="connsiteX2" fmla="*/ 1688039 w 1962129"/>
                <a:gd name="connsiteY2" fmla="*/ 1679840 h 1849930"/>
                <a:gd name="connsiteX3" fmla="*/ 68529 w 1962129"/>
                <a:gd name="connsiteY3" fmla="*/ 1184019 h 1849930"/>
                <a:gd name="connsiteX4" fmla="*/ 460201 w 1962129"/>
                <a:gd name="connsiteY4" fmla="*/ 8221 h 1849930"/>
                <a:gd name="connsiteX0" fmla="*/ 460201 w 2273641"/>
                <a:gd name="connsiteY0" fmla="*/ 8221 h 1849930"/>
                <a:gd name="connsiteX1" fmla="*/ 1906203 w 2273641"/>
                <a:gd name="connsiteY1" fmla="*/ 712336 h 1849930"/>
                <a:gd name="connsiteX2" fmla="*/ 1688039 w 2273641"/>
                <a:gd name="connsiteY2" fmla="*/ 1679840 h 1849930"/>
                <a:gd name="connsiteX3" fmla="*/ 68529 w 2273641"/>
                <a:gd name="connsiteY3" fmla="*/ 1184019 h 1849930"/>
                <a:gd name="connsiteX4" fmla="*/ 460201 w 2273641"/>
                <a:gd name="connsiteY4" fmla="*/ 8221 h 1849930"/>
                <a:gd name="connsiteX0" fmla="*/ 121648 w 1935088"/>
                <a:gd name="connsiteY0" fmla="*/ 8983 h 1854490"/>
                <a:gd name="connsiteX1" fmla="*/ 1567650 w 1935088"/>
                <a:gd name="connsiteY1" fmla="*/ 713098 h 1854490"/>
                <a:gd name="connsiteX2" fmla="*/ 1349486 w 1935088"/>
                <a:gd name="connsiteY2" fmla="*/ 1680602 h 1854490"/>
                <a:gd name="connsiteX3" fmla="*/ 219833 w 1935088"/>
                <a:gd name="connsiteY3" fmla="*/ 1209274 h 1854490"/>
                <a:gd name="connsiteX4" fmla="*/ 121648 w 1935088"/>
                <a:gd name="connsiteY4" fmla="*/ 8983 h 1854490"/>
                <a:gd name="connsiteX0" fmla="*/ 358649 w 1734297"/>
                <a:gd name="connsiteY0" fmla="*/ 22095 h 1441784"/>
                <a:gd name="connsiteX1" fmla="*/ 1388273 w 1734297"/>
                <a:gd name="connsiteY1" fmla="*/ 309831 h 1441784"/>
                <a:gd name="connsiteX2" fmla="*/ 1170109 w 1734297"/>
                <a:gd name="connsiteY2" fmla="*/ 1277335 h 1441784"/>
                <a:gd name="connsiteX3" fmla="*/ 40456 w 1734297"/>
                <a:gd name="connsiteY3" fmla="*/ 806007 h 1441784"/>
                <a:gd name="connsiteX4" fmla="*/ 358649 w 1734297"/>
                <a:gd name="connsiteY4" fmla="*/ 22095 h 1441784"/>
                <a:gd name="connsiteX0" fmla="*/ 333868 w 1473672"/>
                <a:gd name="connsiteY0" fmla="*/ 18433 h 1174917"/>
                <a:gd name="connsiteX1" fmla="*/ 1363492 w 1473672"/>
                <a:gd name="connsiteY1" fmla="*/ 306169 h 1174917"/>
                <a:gd name="connsiteX2" fmla="*/ 741468 w 1473672"/>
                <a:gd name="connsiteY2" fmla="*/ 961253 h 1174917"/>
                <a:gd name="connsiteX3" fmla="*/ 15675 w 1473672"/>
                <a:gd name="connsiteY3" fmla="*/ 802345 h 1174917"/>
                <a:gd name="connsiteX4" fmla="*/ 333868 w 1473672"/>
                <a:gd name="connsiteY4" fmla="*/ 18433 h 1174917"/>
                <a:gd name="connsiteX0" fmla="*/ 287594 w 1427398"/>
                <a:gd name="connsiteY0" fmla="*/ 17598 h 1170516"/>
                <a:gd name="connsiteX1" fmla="*/ 1317218 w 1427398"/>
                <a:gd name="connsiteY1" fmla="*/ 305334 h 1170516"/>
                <a:gd name="connsiteX2" fmla="*/ 695194 w 1427398"/>
                <a:gd name="connsiteY2" fmla="*/ 960418 h 1170516"/>
                <a:gd name="connsiteX3" fmla="*/ 30361 w 1427398"/>
                <a:gd name="connsiteY3" fmla="*/ 786270 h 1170516"/>
                <a:gd name="connsiteX4" fmla="*/ 287594 w 1427398"/>
                <a:gd name="connsiteY4" fmla="*/ 17598 h 1170516"/>
                <a:gd name="connsiteX0" fmla="*/ 326575 w 1466379"/>
                <a:gd name="connsiteY0" fmla="*/ 17598 h 1236758"/>
                <a:gd name="connsiteX1" fmla="*/ 1356199 w 1466379"/>
                <a:gd name="connsiteY1" fmla="*/ 305334 h 1236758"/>
                <a:gd name="connsiteX2" fmla="*/ 734175 w 1466379"/>
                <a:gd name="connsiteY2" fmla="*/ 960418 h 1236758"/>
                <a:gd name="connsiteX3" fmla="*/ 69342 w 1466379"/>
                <a:gd name="connsiteY3" fmla="*/ 786270 h 1236758"/>
                <a:gd name="connsiteX4" fmla="*/ 326575 w 1466379"/>
                <a:gd name="connsiteY4" fmla="*/ 17598 h 1236758"/>
                <a:gd name="connsiteX0" fmla="*/ 283086 w 1422890"/>
                <a:gd name="connsiteY0" fmla="*/ 17598 h 1170516"/>
                <a:gd name="connsiteX1" fmla="*/ 1312710 w 1422890"/>
                <a:gd name="connsiteY1" fmla="*/ 305334 h 1170516"/>
                <a:gd name="connsiteX2" fmla="*/ 690686 w 1422890"/>
                <a:gd name="connsiteY2" fmla="*/ 960418 h 1170516"/>
                <a:gd name="connsiteX3" fmla="*/ 25853 w 1422890"/>
                <a:gd name="connsiteY3" fmla="*/ 786270 h 1170516"/>
                <a:gd name="connsiteX4" fmla="*/ 283086 w 1422890"/>
                <a:gd name="connsiteY4" fmla="*/ 17598 h 1170516"/>
                <a:gd name="connsiteX0" fmla="*/ 283086 w 1422890"/>
                <a:gd name="connsiteY0" fmla="*/ 17598 h 1009569"/>
                <a:gd name="connsiteX1" fmla="*/ 1312710 w 1422890"/>
                <a:gd name="connsiteY1" fmla="*/ 305334 h 1009569"/>
                <a:gd name="connsiteX2" fmla="*/ 690686 w 1422890"/>
                <a:gd name="connsiteY2" fmla="*/ 960418 h 1009569"/>
                <a:gd name="connsiteX3" fmla="*/ 25853 w 1422890"/>
                <a:gd name="connsiteY3" fmla="*/ 786270 h 1009569"/>
                <a:gd name="connsiteX4" fmla="*/ 283086 w 1422890"/>
                <a:gd name="connsiteY4" fmla="*/ 17598 h 1009569"/>
                <a:gd name="connsiteX0" fmla="*/ 283086 w 1326518"/>
                <a:gd name="connsiteY0" fmla="*/ 17598 h 1009569"/>
                <a:gd name="connsiteX1" fmla="*/ 1312710 w 1326518"/>
                <a:gd name="connsiteY1" fmla="*/ 305334 h 1009569"/>
                <a:gd name="connsiteX2" fmla="*/ 690686 w 1326518"/>
                <a:gd name="connsiteY2" fmla="*/ 960418 h 1009569"/>
                <a:gd name="connsiteX3" fmla="*/ 25853 w 1326518"/>
                <a:gd name="connsiteY3" fmla="*/ 786270 h 1009569"/>
                <a:gd name="connsiteX4" fmla="*/ 283086 w 1326518"/>
                <a:gd name="connsiteY4" fmla="*/ 17598 h 1009569"/>
                <a:gd name="connsiteX0" fmla="*/ 277728 w 1031394"/>
                <a:gd name="connsiteY0" fmla="*/ 23725 h 1015696"/>
                <a:gd name="connsiteX1" fmla="*/ 941592 w 1031394"/>
                <a:gd name="connsiteY1" fmla="*/ 265741 h 1015696"/>
                <a:gd name="connsiteX2" fmla="*/ 685328 w 1031394"/>
                <a:gd name="connsiteY2" fmla="*/ 966545 h 1015696"/>
                <a:gd name="connsiteX3" fmla="*/ 20495 w 1031394"/>
                <a:gd name="connsiteY3" fmla="*/ 792397 h 1015696"/>
                <a:gd name="connsiteX4" fmla="*/ 277728 w 1031394"/>
                <a:gd name="connsiteY4" fmla="*/ 23725 h 10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1394" h="1015696">
                  <a:moveTo>
                    <a:pt x="277728" y="23725"/>
                  </a:moveTo>
                  <a:cubicBezTo>
                    <a:pt x="431244" y="-64051"/>
                    <a:pt x="873659" y="108604"/>
                    <a:pt x="941592" y="265741"/>
                  </a:cubicBezTo>
                  <a:cubicBezTo>
                    <a:pt x="1009525" y="422878"/>
                    <a:pt x="1196412" y="783662"/>
                    <a:pt x="685328" y="966545"/>
                  </a:cubicBezTo>
                  <a:cubicBezTo>
                    <a:pt x="261707" y="1094645"/>
                    <a:pt x="103668" y="949534"/>
                    <a:pt x="20495" y="792397"/>
                  </a:cubicBezTo>
                  <a:cubicBezTo>
                    <a:pt x="-62678" y="635260"/>
                    <a:pt x="124212" y="111501"/>
                    <a:pt x="277728" y="23725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noFill/>
                </a:rPr>
                <a:t>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Sous-titre 2">
                  <a:extLst>
                    <a:ext uri="{FF2B5EF4-FFF2-40B4-BE49-F238E27FC236}">
                      <a16:creationId xmlns:a16="http://schemas.microsoft.com/office/drawing/2014/main" id="{F49864EA-0FB5-4C88-A8F0-1DF70C84B5D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06360" y="2629117"/>
                  <a:ext cx="1659445" cy="67045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b="0" i="1" smtClean="0">
                            <a:solidFill>
                              <a:srgbClr val="FDF6E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fr-CH" dirty="0">
                    <a:solidFill>
                      <a:srgbClr val="FDF6E3"/>
                    </a:solidFill>
                    <a:latin typeface="Palatino Linotype" panose="02040502050505030304" pitchFamily="18" charset="0"/>
                  </a:endParaRPr>
                </a:p>
                <a:p>
                  <a:pPr marL="0" indent="0" algn="ctr">
                    <a:buNone/>
                  </a:pPr>
                  <a:endParaRPr lang="en-US" dirty="0">
                    <a:solidFill>
                      <a:srgbClr val="FDF6E3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18" name="Sous-titre 2">
                  <a:extLst>
                    <a:ext uri="{FF2B5EF4-FFF2-40B4-BE49-F238E27FC236}">
                      <a16:creationId xmlns:a16="http://schemas.microsoft.com/office/drawing/2014/main" id="{F49864EA-0FB5-4C88-A8F0-1DF70C84B5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6360" y="2629117"/>
                  <a:ext cx="1659445" cy="67045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Sous-titre 2">
                  <a:extLst>
                    <a:ext uri="{FF2B5EF4-FFF2-40B4-BE49-F238E27FC236}">
                      <a16:creationId xmlns:a16="http://schemas.microsoft.com/office/drawing/2014/main" id="{399E4380-C5C5-4503-9447-012C2BC44DB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065925" y="2918804"/>
                  <a:ext cx="1659445" cy="67045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fr-CH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H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fr-CH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CH" dirty="0">
                    <a:solidFill>
                      <a:schemeClr val="accent6"/>
                    </a:solidFill>
                    <a:latin typeface="Palatino Linotype" panose="02040502050505030304" pitchFamily="18" charset="0"/>
                  </a:endParaRPr>
                </a:p>
                <a:p>
                  <a:pPr marL="0" indent="0" algn="ctr">
                    <a:buNone/>
                  </a:pPr>
                  <a:endParaRPr lang="en-US" dirty="0">
                    <a:solidFill>
                      <a:schemeClr val="accent6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19" name="Sous-titre 2">
                  <a:extLst>
                    <a:ext uri="{FF2B5EF4-FFF2-40B4-BE49-F238E27FC236}">
                      <a16:creationId xmlns:a16="http://schemas.microsoft.com/office/drawing/2014/main" id="{399E4380-C5C5-4503-9447-012C2BC44D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5925" y="2918804"/>
                  <a:ext cx="1659445" cy="67045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Sous-titre 2">
                <a:extLst>
                  <a:ext uri="{FF2B5EF4-FFF2-40B4-BE49-F238E27FC236}">
                    <a16:creationId xmlns:a16="http://schemas.microsoft.com/office/drawing/2014/main" id="{056573BC-0060-4AEB-8A50-CB2D65D5EE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28538" y="5310034"/>
                <a:ext cx="2909322" cy="6704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fr-CH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fr-CH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⊂</m:t>
                      </m:r>
                      <m:r>
                        <a:rPr lang="fr-CH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CH" dirty="0">
                  <a:solidFill>
                    <a:schemeClr val="tx1"/>
                  </a:solidFill>
                  <a:latin typeface="Palatino Linotype" panose="02040502050505030304" pitchFamily="18" charset="0"/>
                </a:endParaRPr>
              </a:p>
              <a:p>
                <a:pPr marL="0" indent="0" algn="ctr">
                  <a:buNone/>
                </a:pPr>
                <a:endParaRPr lang="en-US" dirty="0">
                  <a:solidFill>
                    <a:schemeClr val="tx1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20" name="Sous-titre 2">
                <a:extLst>
                  <a:ext uri="{FF2B5EF4-FFF2-40B4-BE49-F238E27FC236}">
                    <a16:creationId xmlns:a16="http://schemas.microsoft.com/office/drawing/2014/main" id="{056573BC-0060-4AEB-8A50-CB2D65D5E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8538" y="5310034"/>
                <a:ext cx="2909322" cy="6704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e 31">
            <a:extLst>
              <a:ext uri="{FF2B5EF4-FFF2-40B4-BE49-F238E27FC236}">
                <a16:creationId xmlns:a16="http://schemas.microsoft.com/office/drawing/2014/main" id="{5BAD6905-E2EC-4757-BB4D-632E7402EEF8}"/>
              </a:ext>
            </a:extLst>
          </p:cNvPr>
          <p:cNvGrpSpPr/>
          <p:nvPr/>
        </p:nvGrpSpPr>
        <p:grpSpPr>
          <a:xfrm>
            <a:off x="5036425" y="5848434"/>
            <a:ext cx="3397084" cy="929657"/>
            <a:chOff x="5036425" y="5848434"/>
            <a:chExt cx="3397084" cy="9296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Sous-titre 2">
                  <a:extLst>
                    <a:ext uri="{FF2B5EF4-FFF2-40B4-BE49-F238E27FC236}">
                      <a16:creationId xmlns:a16="http://schemas.microsoft.com/office/drawing/2014/main" id="{F28E3043-77B6-454E-904D-718307BB804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066640" y="5848434"/>
                  <a:ext cx="3366869" cy="92965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 xmlns:m="http://schemas.openxmlformats.org/officeDocument/2006/math">
                      <m:r>
                        <a:rPr lang="fr-CH" i="1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⇒ </m:t>
                      </m:r>
                    </m:oMath>
                  </a14:m>
                  <a:r>
                    <a:rPr lang="en-US" dirty="0">
                      <a:solidFill>
                        <a:srgbClr val="FDF6E3"/>
                      </a:solidFill>
                      <a:latin typeface="Palatino Linotype" panose="02040502050505030304" pitchFamily="18" charset="0"/>
                    </a:rPr>
                    <a:t>Solution exists</a:t>
                  </a:r>
                </a:p>
                <a:p>
                  <a:pPr marL="0" indent="0" algn="ctr">
                    <a:buNone/>
                  </a:pPr>
                  <a:endParaRPr lang="en-US" dirty="0">
                    <a:solidFill>
                      <a:srgbClr val="FDF6E3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21" name="Sous-titre 2">
                  <a:extLst>
                    <a:ext uri="{FF2B5EF4-FFF2-40B4-BE49-F238E27FC236}">
                      <a16:creationId xmlns:a16="http://schemas.microsoft.com/office/drawing/2014/main" id="{F28E3043-77B6-454E-904D-718307BB80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6640" y="5848434"/>
                  <a:ext cx="3366869" cy="929657"/>
                </a:xfrm>
                <a:prstGeom prst="rect">
                  <a:avLst/>
                </a:prstGeom>
                <a:blipFill>
                  <a:blip r:embed="rId11"/>
                  <a:stretch>
                    <a:fillRect t="-11111"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BAC44F7-C20C-4534-B753-5939A204AC26}"/>
                </a:ext>
              </a:extLst>
            </p:cNvPr>
            <p:cNvSpPr/>
            <p:nvPr/>
          </p:nvSpPr>
          <p:spPr>
            <a:xfrm>
              <a:off x="5036425" y="6214713"/>
              <a:ext cx="33970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FDF6E3"/>
                  </a:solidFill>
                  <a:latin typeface="Palatino Linotype" panose="02040502050505030304" pitchFamily="18" charset="0"/>
                </a:rPr>
                <a:t>(By </a:t>
              </a:r>
              <a:r>
                <a:rPr lang="en-US" dirty="0" err="1">
                  <a:solidFill>
                    <a:srgbClr val="FDF6E3"/>
                  </a:solidFill>
                  <a:latin typeface="Palatino Linotype" panose="02040502050505030304" pitchFamily="18" charset="0"/>
                </a:rPr>
                <a:t>Schauder</a:t>
              </a:r>
              <a:r>
                <a:rPr lang="en-US" dirty="0">
                  <a:solidFill>
                    <a:srgbClr val="FDF6E3"/>
                  </a:solidFill>
                  <a:latin typeface="Palatino Linotype" panose="02040502050505030304" pitchFamily="18" charset="0"/>
                </a:rPr>
                <a:t> fixpoint theorem)</a:t>
              </a:r>
              <a:endParaRPr lang="fr-CH" dirty="0">
                <a:solidFill>
                  <a:srgbClr val="FDF6E3"/>
                </a:solidFill>
                <a:latin typeface="Palatino Linotype" panose="02040502050505030304" pitchFamily="18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A39806EB-E4D6-4FC7-A268-B1809A0A847F}"/>
              </a:ext>
            </a:extLst>
          </p:cNvPr>
          <p:cNvSpPr/>
          <p:nvPr/>
        </p:nvSpPr>
        <p:spPr>
          <a:xfrm>
            <a:off x="2934654" y="3804684"/>
            <a:ext cx="1104383" cy="929657"/>
          </a:xfrm>
          <a:prstGeom prst="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1707E38-FE58-4094-9C48-8CBD75760AE2}"/>
              </a:ext>
            </a:extLst>
          </p:cNvPr>
          <p:cNvSpPr/>
          <p:nvPr/>
        </p:nvSpPr>
        <p:spPr>
          <a:xfrm>
            <a:off x="6154195" y="3437171"/>
            <a:ext cx="1072390" cy="877111"/>
          </a:xfrm>
          <a:prstGeom prst="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Sous-titre 2">
                <a:extLst>
                  <a:ext uri="{FF2B5EF4-FFF2-40B4-BE49-F238E27FC236}">
                    <a16:creationId xmlns:a16="http://schemas.microsoft.com/office/drawing/2014/main" id="{F1C14B95-4FDF-4EFE-8AE4-0B903F2669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24372" y="4760597"/>
                <a:ext cx="1659445" cy="6704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CH" b="0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lang="fr-CH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CH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CH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CH" dirty="0">
                  <a:solidFill>
                    <a:schemeClr val="accent3"/>
                  </a:solidFill>
                  <a:latin typeface="Palatino Linotype" panose="02040502050505030304" pitchFamily="18" charset="0"/>
                </a:endParaRPr>
              </a:p>
              <a:p>
                <a:pPr marL="0" indent="0" algn="ctr">
                  <a:buNone/>
                </a:pPr>
                <a:endParaRPr lang="en-US" dirty="0">
                  <a:solidFill>
                    <a:schemeClr val="accent3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23" name="Sous-titre 2">
                <a:extLst>
                  <a:ext uri="{FF2B5EF4-FFF2-40B4-BE49-F238E27FC236}">
                    <a16:creationId xmlns:a16="http://schemas.microsoft.com/office/drawing/2014/main" id="{F1C14B95-4FDF-4EFE-8AE4-0B903F266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372" y="4760597"/>
                <a:ext cx="1659445" cy="67045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Sous-titre 2">
                <a:extLst>
                  <a:ext uri="{FF2B5EF4-FFF2-40B4-BE49-F238E27FC236}">
                    <a16:creationId xmlns:a16="http://schemas.microsoft.com/office/drawing/2014/main" id="{583C0C79-AA07-4A8A-940E-EC0FD92936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53476" y="4387281"/>
                <a:ext cx="1659445" cy="6704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CH" b="0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lang="fr-CH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CH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CH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CH" dirty="0">
                  <a:solidFill>
                    <a:schemeClr val="accent3"/>
                  </a:solidFill>
                  <a:latin typeface="Palatino Linotype" panose="02040502050505030304" pitchFamily="18" charset="0"/>
                </a:endParaRPr>
              </a:p>
              <a:p>
                <a:pPr marL="0" indent="0" algn="ctr">
                  <a:buNone/>
                </a:pPr>
                <a:endParaRPr lang="en-US" dirty="0">
                  <a:solidFill>
                    <a:schemeClr val="accent3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24" name="Sous-titre 2">
                <a:extLst>
                  <a:ext uri="{FF2B5EF4-FFF2-40B4-BE49-F238E27FC236}">
                    <a16:creationId xmlns:a16="http://schemas.microsoft.com/office/drawing/2014/main" id="{583C0C79-AA07-4A8A-940E-EC0FD9293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476" y="4387281"/>
                <a:ext cx="1659445" cy="67045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Sous-titre 2">
                <a:extLst>
                  <a:ext uri="{FF2B5EF4-FFF2-40B4-BE49-F238E27FC236}">
                    <a16:creationId xmlns:a16="http://schemas.microsoft.com/office/drawing/2014/main" id="{3F22FDD7-BC17-48B5-A2DE-1FF53E1666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39595" y="1258467"/>
                <a:ext cx="2935704" cy="8610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H" b="0" i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fr-CH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fr-CH" dirty="0">
                    <a:solidFill>
                      <a:schemeClr val="accent3"/>
                    </a:solidFill>
                    <a:latin typeface="Palatino Linotype" panose="02040502050505030304" pitchFamily="18" charset="0"/>
                  </a:rPr>
                  <a:t> </a:t>
                </a:r>
                <a:r>
                  <a:rPr lang="fr-CH" dirty="0" err="1">
                    <a:solidFill>
                      <a:schemeClr val="accent3"/>
                    </a:solidFill>
                    <a:latin typeface="Palatino Linotype" panose="02040502050505030304" pitchFamily="18" charset="0"/>
                  </a:rPr>
                  <a:t>includes</a:t>
                </a:r>
                <a:r>
                  <a:rPr lang="fr-CH" dirty="0">
                    <a:solidFill>
                      <a:schemeClr val="accent3"/>
                    </a:solidFill>
                    <a:latin typeface="Palatino Linotype" panose="02040502050505030304" pitchFamily="18" charset="0"/>
                  </a:rPr>
                  <a:t> </a:t>
                </a:r>
                <a:r>
                  <a:rPr lang="fr-CH" dirty="0" err="1">
                    <a:solidFill>
                      <a:schemeClr val="accent3"/>
                    </a:solidFill>
                    <a:latin typeface="Palatino Linotype" panose="02040502050505030304" pitchFamily="18" charset="0"/>
                  </a:rPr>
                  <a:t>numerical</a:t>
                </a:r>
                <a:r>
                  <a:rPr lang="fr-CH" dirty="0">
                    <a:solidFill>
                      <a:schemeClr val="accent3"/>
                    </a:solidFill>
                    <a:latin typeface="Palatino Linotype" panose="02040502050505030304" pitchFamily="18" charset="0"/>
                  </a:rPr>
                  <a:t> </a:t>
                </a:r>
                <a:r>
                  <a:rPr lang="fr-CH" dirty="0" err="1">
                    <a:solidFill>
                      <a:schemeClr val="accent3"/>
                    </a:solidFill>
                    <a:latin typeface="Palatino Linotype" panose="02040502050505030304" pitchFamily="18" charset="0"/>
                  </a:rPr>
                  <a:t>errors</a:t>
                </a:r>
                <a:endParaRPr lang="fr-CH" dirty="0">
                  <a:solidFill>
                    <a:schemeClr val="accent3"/>
                  </a:solidFill>
                  <a:latin typeface="Palatino Linotype" panose="02040502050505030304" pitchFamily="18" charset="0"/>
                </a:endParaRPr>
              </a:p>
              <a:p>
                <a:pPr marL="0" indent="0" algn="ctr">
                  <a:buNone/>
                </a:pPr>
                <a:endParaRPr lang="en-US" dirty="0">
                  <a:solidFill>
                    <a:schemeClr val="accent3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25" name="Sous-titre 2">
                <a:extLst>
                  <a:ext uri="{FF2B5EF4-FFF2-40B4-BE49-F238E27FC236}">
                    <a16:creationId xmlns:a16="http://schemas.microsoft.com/office/drawing/2014/main" id="{3F22FDD7-BC17-48B5-A2DE-1FF53E166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595" y="1258467"/>
                <a:ext cx="2935704" cy="861008"/>
              </a:xfrm>
              <a:prstGeom prst="rect">
                <a:avLst/>
              </a:prstGeom>
              <a:blipFill>
                <a:blip r:embed="rId14"/>
                <a:stretch>
                  <a:fillRect l="-1867" t="-11972" r="-1867" b="-1831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Sous-titre 2">
                <a:extLst>
                  <a:ext uri="{FF2B5EF4-FFF2-40B4-BE49-F238E27FC236}">
                    <a16:creationId xmlns:a16="http://schemas.microsoft.com/office/drawing/2014/main" id="{9ABE5CAC-0656-4F38-BFF8-7CBB5C483C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24371" y="4765907"/>
                <a:ext cx="1659445" cy="6704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CH" b="0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lang="fr-CH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CH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CH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CH" dirty="0">
                  <a:solidFill>
                    <a:schemeClr val="accent3"/>
                  </a:solidFill>
                  <a:latin typeface="Palatino Linotype" panose="02040502050505030304" pitchFamily="18" charset="0"/>
                </a:endParaRPr>
              </a:p>
              <a:p>
                <a:pPr marL="0" indent="0" algn="ctr">
                  <a:buNone/>
                </a:pPr>
                <a:endParaRPr lang="en-US" dirty="0">
                  <a:solidFill>
                    <a:schemeClr val="accent3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26" name="Sous-titre 2">
                <a:extLst>
                  <a:ext uri="{FF2B5EF4-FFF2-40B4-BE49-F238E27FC236}">
                    <a16:creationId xmlns:a16="http://schemas.microsoft.com/office/drawing/2014/main" id="{9ABE5CAC-0656-4F38-BFF8-7CBB5C483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371" y="4765907"/>
                <a:ext cx="1659445" cy="67045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Sous-titre 2">
                <a:extLst>
                  <a:ext uri="{FF2B5EF4-FFF2-40B4-BE49-F238E27FC236}">
                    <a16:creationId xmlns:a16="http://schemas.microsoft.com/office/drawing/2014/main" id="{3E220287-3208-46E5-875F-ADB4A5A642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55348" y="4388089"/>
                <a:ext cx="1659445" cy="6704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CH" b="0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lang="fr-CH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CH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CH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CH" dirty="0">
                  <a:solidFill>
                    <a:schemeClr val="accent3"/>
                  </a:solidFill>
                  <a:latin typeface="Palatino Linotype" panose="02040502050505030304" pitchFamily="18" charset="0"/>
                </a:endParaRPr>
              </a:p>
              <a:p>
                <a:pPr marL="0" indent="0" algn="ctr">
                  <a:buNone/>
                </a:pPr>
                <a:endParaRPr lang="en-US" dirty="0">
                  <a:solidFill>
                    <a:schemeClr val="accent3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27" name="Sous-titre 2">
                <a:extLst>
                  <a:ext uri="{FF2B5EF4-FFF2-40B4-BE49-F238E27FC236}">
                    <a16:creationId xmlns:a16="http://schemas.microsoft.com/office/drawing/2014/main" id="{3E220287-3208-46E5-875F-ADB4A5A64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348" y="4388089"/>
                <a:ext cx="1659445" cy="67045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872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0" grpId="0"/>
      <p:bldP spid="7" grpId="0" animBg="1"/>
      <p:bldP spid="22" grpId="0" animBg="1"/>
      <p:bldP spid="23" grpId="0"/>
      <p:bldP spid="24" grpId="0"/>
      <p:bldP spid="25" grpId="0"/>
      <p:bldP spid="26" grpId="0"/>
      <p:bldP spid="2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88F2187C-9465-4AE7-80DA-BBADFB053BC7}"/>
              </a:ext>
            </a:extLst>
          </p:cNvPr>
          <p:cNvSpPr txBox="1">
            <a:spLocks/>
          </p:cNvSpPr>
          <p:nvPr/>
        </p:nvSpPr>
        <p:spPr>
          <a:xfrm>
            <a:off x="557420" y="202378"/>
            <a:ext cx="8029160" cy="82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dirty="0" err="1">
                <a:solidFill>
                  <a:srgbClr val="FDF6E3"/>
                </a:solidFill>
                <a:latin typeface="Palatino Linotype" panose="02040502050505030304" pitchFamily="18" charset="0"/>
              </a:rPr>
              <a:t>Validated</a:t>
            </a:r>
            <a:r>
              <a:rPr lang="fr-CH" dirty="0">
                <a:solidFill>
                  <a:srgbClr val="FDF6E3"/>
                </a:solidFill>
                <a:latin typeface="Palatino Linotype" panose="02040502050505030304" pitchFamily="18" charset="0"/>
              </a:rPr>
              <a:t> </a:t>
            </a:r>
            <a:r>
              <a:rPr lang="fr-CH" dirty="0" err="1">
                <a:solidFill>
                  <a:srgbClr val="FDF6E3"/>
                </a:solidFill>
                <a:latin typeface="Palatino Linotype" panose="02040502050505030304" pitchFamily="18" charset="0"/>
              </a:rPr>
              <a:t>numerics</a:t>
            </a:r>
            <a:endParaRPr lang="fr-CH" dirty="0">
              <a:solidFill>
                <a:srgbClr val="FDF6E3"/>
              </a:solidFill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ous-titre 2">
                <a:extLst>
                  <a:ext uri="{FF2B5EF4-FFF2-40B4-BE49-F238E27FC236}">
                    <a16:creationId xmlns:a16="http://schemas.microsoft.com/office/drawing/2014/main" id="{C4A604FD-2B11-49DA-AEE8-A07DCCFB6D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420" y="1184571"/>
                <a:ext cx="8029160" cy="7237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fr-CH" b="0" i="1" smtClean="0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 :</m:t>
                      </m:r>
                      <m:sSup>
                        <m:sSupPr>
                          <m:ctrlP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  <m:r>
                        <a:rPr lang="fr-CH" b="0" i="1" smtClean="0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sSup>
                        <m:sSupPr>
                          <m:ctrlP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</m:oMath>
                  </m:oMathPara>
                </a14:m>
                <a:endParaRPr lang="fr-CH" b="0" dirty="0">
                  <a:solidFill>
                    <a:srgbClr val="FDF6E3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4" name="Sous-titre 2">
                <a:extLst>
                  <a:ext uri="{FF2B5EF4-FFF2-40B4-BE49-F238E27FC236}">
                    <a16:creationId xmlns:a16="http://schemas.microsoft.com/office/drawing/2014/main" id="{C4A604FD-2B11-49DA-AEE8-A07DCCFB6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20" y="1184571"/>
                <a:ext cx="8029160" cy="7237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ous-titre 2">
            <a:extLst>
              <a:ext uri="{FF2B5EF4-FFF2-40B4-BE49-F238E27FC236}">
                <a16:creationId xmlns:a16="http://schemas.microsoft.com/office/drawing/2014/main" id="{DEE63BED-CDEF-48A0-ADB9-E35A8BF7C245}"/>
              </a:ext>
            </a:extLst>
          </p:cNvPr>
          <p:cNvSpPr txBox="1">
            <a:spLocks/>
          </p:cNvSpPr>
          <p:nvPr/>
        </p:nvSpPr>
        <p:spPr>
          <a:xfrm>
            <a:off x="557420" y="1908296"/>
            <a:ext cx="8029160" cy="1072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fr-CH" dirty="0">
              <a:solidFill>
                <a:srgbClr val="FDF6E3"/>
              </a:solidFill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ous-titre 2">
                <a:extLst>
                  <a:ext uri="{FF2B5EF4-FFF2-40B4-BE49-F238E27FC236}">
                    <a16:creationId xmlns:a16="http://schemas.microsoft.com/office/drawing/2014/main" id="{9EA148C0-E8E5-4DD3-B661-53610E7C88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02800" y="1721833"/>
                <a:ext cx="6329889" cy="9296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dirty="0">
                    <a:solidFill>
                      <a:srgbClr val="FDF6E3"/>
                    </a:solidFill>
                    <a:latin typeface="Palatino Linotype" panose="02040502050505030304" pitchFamily="18" charset="0"/>
                  </a:rPr>
                  <a:t>Fixpoint equation        </a:t>
                </a:r>
                <a14:m>
                  <m:oMath xmlns:m="http://schemas.openxmlformats.org/officeDocument/2006/math">
                    <m:r>
                      <a:rPr lang="fr-CH" b="1">
                        <a:solidFill>
                          <a:srgbClr val="FDF6E3"/>
                        </a:solidFill>
                        <a:latin typeface="Cambria Math" panose="02040503050406030204" pitchFamily="18" charset="0"/>
                      </a:rPr>
                      <m:t>𝐮</m:t>
                    </m:r>
                    <m:r>
                      <a:rPr lang="fr-CH" i="1">
                        <a:solidFill>
                          <a:srgbClr val="FDF6E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i="1">
                        <a:solidFill>
                          <a:srgbClr val="FDF6E3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fr-CH" i="1">
                        <a:solidFill>
                          <a:srgbClr val="FDF6E3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b="1">
                        <a:solidFill>
                          <a:srgbClr val="FDF6E3"/>
                        </a:solidFill>
                        <a:latin typeface="Cambria Math" panose="02040503050406030204" pitchFamily="18" charset="0"/>
                      </a:rPr>
                      <m:t>𝐮</m:t>
                    </m:r>
                    <m:r>
                      <a:rPr lang="fr-CH" i="1">
                        <a:solidFill>
                          <a:srgbClr val="FDF6E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CH" dirty="0">
                  <a:solidFill>
                    <a:srgbClr val="FDF6E3"/>
                  </a:solidFill>
                  <a:latin typeface="Palatino Linotype" panose="02040502050505030304" pitchFamily="18" charset="0"/>
                </a:endParaRPr>
              </a:p>
              <a:p>
                <a:pPr marL="0" indent="0" algn="ctr">
                  <a:buNone/>
                </a:pPr>
                <a:endParaRPr lang="en-US" dirty="0">
                  <a:solidFill>
                    <a:srgbClr val="FDF6E3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9" name="Sous-titre 2">
                <a:extLst>
                  <a:ext uri="{FF2B5EF4-FFF2-40B4-BE49-F238E27FC236}">
                    <a16:creationId xmlns:a16="http://schemas.microsoft.com/office/drawing/2014/main" id="{9EA148C0-E8E5-4DD3-B661-53610E7C8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2800" y="1721833"/>
                <a:ext cx="6329889" cy="929657"/>
              </a:xfrm>
              <a:prstGeom prst="rect">
                <a:avLst/>
              </a:prstGeom>
              <a:blipFill>
                <a:blip r:embed="rId3"/>
                <a:stretch>
                  <a:fillRect t="-11111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Sous-titre 2">
                <a:extLst>
                  <a:ext uri="{FF2B5EF4-FFF2-40B4-BE49-F238E27FC236}">
                    <a16:creationId xmlns:a16="http://schemas.microsoft.com/office/drawing/2014/main" id="{74DA74E7-35F5-4B8E-A8A7-27C03B7317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07328" y="5355026"/>
                <a:ext cx="2909322" cy="6704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fr-CH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CH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=∅</m:t>
                      </m:r>
                    </m:oMath>
                  </m:oMathPara>
                </a14:m>
                <a:endParaRPr lang="fr-CH" dirty="0">
                  <a:solidFill>
                    <a:schemeClr val="tx1"/>
                  </a:solidFill>
                  <a:latin typeface="Palatino Linotype" panose="02040502050505030304" pitchFamily="18" charset="0"/>
                </a:endParaRPr>
              </a:p>
              <a:p>
                <a:pPr marL="0" indent="0" algn="ctr">
                  <a:buNone/>
                </a:pPr>
                <a:endParaRPr lang="en-US" dirty="0">
                  <a:solidFill>
                    <a:schemeClr val="tx1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4" name="Sous-titre 2">
                <a:extLst>
                  <a:ext uri="{FF2B5EF4-FFF2-40B4-BE49-F238E27FC236}">
                    <a16:creationId xmlns:a16="http://schemas.microsoft.com/office/drawing/2014/main" id="{74DA74E7-35F5-4B8E-A8A7-27C03B731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328" y="5355026"/>
                <a:ext cx="2909322" cy="6704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ous-titre 2">
                <a:extLst>
                  <a:ext uri="{FF2B5EF4-FFF2-40B4-BE49-F238E27FC236}">
                    <a16:creationId xmlns:a16="http://schemas.microsoft.com/office/drawing/2014/main" id="{C99300B0-5DEF-430D-B432-EE4EDF9BD2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420" y="5934551"/>
                <a:ext cx="3366869" cy="9296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fr-CH" i="1">
                        <a:solidFill>
                          <a:srgbClr val="FDF6E3"/>
                        </a:solidFill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n-US" dirty="0">
                    <a:solidFill>
                      <a:srgbClr val="FDF6E3"/>
                    </a:solidFill>
                    <a:latin typeface="Palatino Linotype" panose="02040502050505030304" pitchFamily="18" charset="0"/>
                  </a:rPr>
                  <a:t>No solution</a:t>
                </a:r>
                <a:endParaRPr lang="fr-CH" dirty="0">
                  <a:solidFill>
                    <a:srgbClr val="FDF6E3"/>
                  </a:solidFill>
                  <a:latin typeface="Palatino Linotype" panose="02040502050505030304" pitchFamily="18" charset="0"/>
                </a:endParaRPr>
              </a:p>
              <a:p>
                <a:pPr marL="0" indent="0" algn="ctr">
                  <a:buNone/>
                </a:pPr>
                <a:endParaRPr lang="en-US" dirty="0">
                  <a:solidFill>
                    <a:srgbClr val="FDF6E3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15" name="Sous-titre 2">
                <a:extLst>
                  <a:ext uri="{FF2B5EF4-FFF2-40B4-BE49-F238E27FC236}">
                    <a16:creationId xmlns:a16="http://schemas.microsoft.com/office/drawing/2014/main" id="{C99300B0-5DEF-430D-B432-EE4EDF9BD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20" y="5934551"/>
                <a:ext cx="3366869" cy="929657"/>
              </a:xfrm>
              <a:prstGeom prst="rect">
                <a:avLst/>
              </a:prstGeom>
              <a:blipFill>
                <a:blip r:embed="rId5"/>
                <a:stretch>
                  <a:fillRect t="-11842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1B9F9064-4B8A-4262-B687-D8DCEAB82440}"/>
              </a:ext>
            </a:extLst>
          </p:cNvPr>
          <p:cNvCxnSpPr/>
          <p:nvPr/>
        </p:nvCxnSpPr>
        <p:spPr>
          <a:xfrm>
            <a:off x="4572000" y="2651490"/>
            <a:ext cx="0" cy="348996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Sous-titre 2">
                <a:extLst>
                  <a:ext uri="{FF2B5EF4-FFF2-40B4-BE49-F238E27FC236}">
                    <a16:creationId xmlns:a16="http://schemas.microsoft.com/office/drawing/2014/main" id="{056573BC-0060-4AEB-8A50-CB2D65D5EE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68553" y="5276172"/>
                <a:ext cx="2909322" cy="6704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⊂</m:t>
                      </m:r>
                      <m:r>
                        <a:rPr lang="fr-CH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CH" dirty="0">
                  <a:solidFill>
                    <a:schemeClr val="tx1"/>
                  </a:solidFill>
                  <a:latin typeface="Palatino Linotype" panose="02040502050505030304" pitchFamily="18" charset="0"/>
                </a:endParaRPr>
              </a:p>
              <a:p>
                <a:pPr marL="0" indent="0" algn="ctr">
                  <a:buNone/>
                </a:pPr>
                <a:endParaRPr lang="en-US" dirty="0">
                  <a:solidFill>
                    <a:schemeClr val="tx1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20" name="Sous-titre 2">
                <a:extLst>
                  <a:ext uri="{FF2B5EF4-FFF2-40B4-BE49-F238E27FC236}">
                    <a16:creationId xmlns:a16="http://schemas.microsoft.com/office/drawing/2014/main" id="{056573BC-0060-4AEB-8A50-CB2D65D5E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553" y="5276172"/>
                <a:ext cx="2909322" cy="6704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A39806EB-E4D6-4FC7-A268-B1809A0A847F}"/>
              </a:ext>
            </a:extLst>
          </p:cNvPr>
          <p:cNvSpPr/>
          <p:nvPr/>
        </p:nvSpPr>
        <p:spPr>
          <a:xfrm>
            <a:off x="2934654" y="3804684"/>
            <a:ext cx="1104383" cy="929657"/>
          </a:xfrm>
          <a:prstGeom prst="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1707E38-FE58-4094-9C48-8CBD75760AE2}"/>
              </a:ext>
            </a:extLst>
          </p:cNvPr>
          <p:cNvSpPr/>
          <p:nvPr/>
        </p:nvSpPr>
        <p:spPr>
          <a:xfrm>
            <a:off x="6154195" y="3437171"/>
            <a:ext cx="1072390" cy="877111"/>
          </a:xfrm>
          <a:prstGeom prst="rect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Sous-titre 2">
                <a:extLst>
                  <a:ext uri="{FF2B5EF4-FFF2-40B4-BE49-F238E27FC236}">
                    <a16:creationId xmlns:a16="http://schemas.microsoft.com/office/drawing/2014/main" id="{F1C14B95-4FDF-4EFE-8AE4-0B903F2669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24372" y="4760597"/>
                <a:ext cx="1659445" cy="6704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CH" b="0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lang="fr-CH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CH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CH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CH" dirty="0">
                  <a:solidFill>
                    <a:schemeClr val="accent3"/>
                  </a:solidFill>
                  <a:latin typeface="Palatino Linotype" panose="02040502050505030304" pitchFamily="18" charset="0"/>
                </a:endParaRPr>
              </a:p>
              <a:p>
                <a:pPr marL="0" indent="0" algn="ctr">
                  <a:buNone/>
                </a:pPr>
                <a:endParaRPr lang="en-US" dirty="0">
                  <a:solidFill>
                    <a:schemeClr val="accent3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23" name="Sous-titre 2">
                <a:extLst>
                  <a:ext uri="{FF2B5EF4-FFF2-40B4-BE49-F238E27FC236}">
                    <a16:creationId xmlns:a16="http://schemas.microsoft.com/office/drawing/2014/main" id="{F1C14B95-4FDF-4EFE-8AE4-0B903F266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372" y="4760597"/>
                <a:ext cx="1659445" cy="6704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Sous-titre 2">
                <a:extLst>
                  <a:ext uri="{FF2B5EF4-FFF2-40B4-BE49-F238E27FC236}">
                    <a16:creationId xmlns:a16="http://schemas.microsoft.com/office/drawing/2014/main" id="{583C0C79-AA07-4A8A-940E-EC0FD92936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53476" y="4387281"/>
                <a:ext cx="1659445" cy="6704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CH" b="0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lang="fr-CH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CH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CH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CH" dirty="0">
                  <a:solidFill>
                    <a:schemeClr val="accent3"/>
                  </a:solidFill>
                  <a:latin typeface="Palatino Linotype" panose="02040502050505030304" pitchFamily="18" charset="0"/>
                </a:endParaRPr>
              </a:p>
              <a:p>
                <a:pPr marL="0" indent="0" algn="ctr">
                  <a:buNone/>
                </a:pPr>
                <a:endParaRPr lang="en-US" dirty="0">
                  <a:solidFill>
                    <a:schemeClr val="accent3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24" name="Sous-titre 2">
                <a:extLst>
                  <a:ext uri="{FF2B5EF4-FFF2-40B4-BE49-F238E27FC236}">
                    <a16:creationId xmlns:a16="http://schemas.microsoft.com/office/drawing/2014/main" id="{583C0C79-AA07-4A8A-940E-EC0FD9293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476" y="4387281"/>
                <a:ext cx="1659445" cy="67045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Sous-titre 2">
                <a:extLst>
                  <a:ext uri="{FF2B5EF4-FFF2-40B4-BE49-F238E27FC236}">
                    <a16:creationId xmlns:a16="http://schemas.microsoft.com/office/drawing/2014/main" id="{3F22FDD7-BC17-48B5-A2DE-1FF53E1666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39595" y="1258467"/>
                <a:ext cx="2935704" cy="8610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H" b="0" i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fr-CH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fr-CH" dirty="0">
                    <a:solidFill>
                      <a:schemeClr val="accent3"/>
                    </a:solidFill>
                    <a:latin typeface="Palatino Linotype" panose="02040502050505030304" pitchFamily="18" charset="0"/>
                  </a:rPr>
                  <a:t> </a:t>
                </a:r>
                <a:r>
                  <a:rPr lang="fr-CH" dirty="0" err="1">
                    <a:solidFill>
                      <a:schemeClr val="accent3"/>
                    </a:solidFill>
                    <a:latin typeface="Palatino Linotype" panose="02040502050505030304" pitchFamily="18" charset="0"/>
                  </a:rPr>
                  <a:t>includes</a:t>
                </a:r>
                <a:r>
                  <a:rPr lang="fr-CH" dirty="0">
                    <a:solidFill>
                      <a:schemeClr val="accent3"/>
                    </a:solidFill>
                    <a:latin typeface="Palatino Linotype" panose="02040502050505030304" pitchFamily="18" charset="0"/>
                  </a:rPr>
                  <a:t> </a:t>
                </a:r>
                <a:r>
                  <a:rPr lang="fr-CH" dirty="0" err="1">
                    <a:solidFill>
                      <a:schemeClr val="accent3"/>
                    </a:solidFill>
                    <a:latin typeface="Palatino Linotype" panose="02040502050505030304" pitchFamily="18" charset="0"/>
                  </a:rPr>
                  <a:t>numerical</a:t>
                </a:r>
                <a:r>
                  <a:rPr lang="fr-CH" dirty="0">
                    <a:solidFill>
                      <a:schemeClr val="accent3"/>
                    </a:solidFill>
                    <a:latin typeface="Palatino Linotype" panose="02040502050505030304" pitchFamily="18" charset="0"/>
                  </a:rPr>
                  <a:t> </a:t>
                </a:r>
                <a:r>
                  <a:rPr lang="fr-CH" dirty="0" err="1">
                    <a:solidFill>
                      <a:schemeClr val="accent3"/>
                    </a:solidFill>
                    <a:latin typeface="Palatino Linotype" panose="02040502050505030304" pitchFamily="18" charset="0"/>
                  </a:rPr>
                  <a:t>errors</a:t>
                </a:r>
                <a:endParaRPr lang="fr-CH" dirty="0">
                  <a:solidFill>
                    <a:schemeClr val="accent3"/>
                  </a:solidFill>
                  <a:latin typeface="Palatino Linotype" panose="02040502050505030304" pitchFamily="18" charset="0"/>
                </a:endParaRPr>
              </a:p>
              <a:p>
                <a:pPr marL="0" indent="0" algn="ctr">
                  <a:buNone/>
                </a:pPr>
                <a:endParaRPr lang="en-US" dirty="0">
                  <a:solidFill>
                    <a:schemeClr val="accent3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25" name="Sous-titre 2">
                <a:extLst>
                  <a:ext uri="{FF2B5EF4-FFF2-40B4-BE49-F238E27FC236}">
                    <a16:creationId xmlns:a16="http://schemas.microsoft.com/office/drawing/2014/main" id="{3F22FDD7-BC17-48B5-A2DE-1FF53E166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595" y="1258467"/>
                <a:ext cx="2935704" cy="861008"/>
              </a:xfrm>
              <a:prstGeom prst="rect">
                <a:avLst/>
              </a:prstGeom>
              <a:blipFill>
                <a:blip r:embed="rId9"/>
                <a:stretch>
                  <a:fillRect l="-1867" t="-11972" r="-1867" b="-1831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Sous-titre 2">
                <a:extLst>
                  <a:ext uri="{FF2B5EF4-FFF2-40B4-BE49-F238E27FC236}">
                    <a16:creationId xmlns:a16="http://schemas.microsoft.com/office/drawing/2014/main" id="{73F3AB75-3E0F-42CC-8945-AFD61F45EC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1008" y="5338201"/>
                <a:ext cx="1659445" cy="6704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CH" b="0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lang="fr-CH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CH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CH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CH" dirty="0">
                  <a:solidFill>
                    <a:schemeClr val="accent3"/>
                  </a:solidFill>
                  <a:latin typeface="Palatino Linotype" panose="02040502050505030304" pitchFamily="18" charset="0"/>
                </a:endParaRPr>
              </a:p>
              <a:p>
                <a:pPr marL="0" indent="0" algn="ctr">
                  <a:buNone/>
                </a:pPr>
                <a:endParaRPr lang="en-US" dirty="0">
                  <a:solidFill>
                    <a:schemeClr val="accent3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27" name="Sous-titre 2">
                <a:extLst>
                  <a:ext uri="{FF2B5EF4-FFF2-40B4-BE49-F238E27FC236}">
                    <a16:creationId xmlns:a16="http://schemas.microsoft.com/office/drawing/2014/main" id="{73F3AB75-3E0F-42CC-8945-AFD61F45E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008" y="5338201"/>
                <a:ext cx="1659445" cy="6704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Sous-titre 2">
                <a:extLst>
                  <a:ext uri="{FF2B5EF4-FFF2-40B4-BE49-F238E27FC236}">
                    <a16:creationId xmlns:a16="http://schemas.microsoft.com/office/drawing/2014/main" id="{A3959879-5F4C-4970-B328-E13005D81C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45645" y="5258126"/>
                <a:ext cx="1659445" cy="6704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CH" b="0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lang="fr-CH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CH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CH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CH" dirty="0">
                  <a:solidFill>
                    <a:schemeClr val="accent3"/>
                  </a:solidFill>
                  <a:latin typeface="Palatino Linotype" panose="02040502050505030304" pitchFamily="18" charset="0"/>
                </a:endParaRPr>
              </a:p>
              <a:p>
                <a:pPr marL="0" indent="0" algn="ctr">
                  <a:buNone/>
                </a:pPr>
                <a:endParaRPr lang="en-US" dirty="0">
                  <a:solidFill>
                    <a:schemeClr val="accent3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28" name="Sous-titre 2">
                <a:extLst>
                  <a:ext uri="{FF2B5EF4-FFF2-40B4-BE49-F238E27FC236}">
                    <a16:creationId xmlns:a16="http://schemas.microsoft.com/office/drawing/2014/main" id="{A3959879-5F4C-4970-B328-E13005D81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5645" y="5258126"/>
                <a:ext cx="1659445" cy="67045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e 28">
            <a:extLst>
              <a:ext uri="{FF2B5EF4-FFF2-40B4-BE49-F238E27FC236}">
                <a16:creationId xmlns:a16="http://schemas.microsoft.com/office/drawing/2014/main" id="{D1A33E40-54C9-4560-988F-12E87DB078C4}"/>
              </a:ext>
            </a:extLst>
          </p:cNvPr>
          <p:cNvGrpSpPr/>
          <p:nvPr/>
        </p:nvGrpSpPr>
        <p:grpSpPr>
          <a:xfrm>
            <a:off x="299342" y="2544093"/>
            <a:ext cx="4260623" cy="2333793"/>
            <a:chOff x="299342" y="2544093"/>
            <a:chExt cx="4260623" cy="2333793"/>
          </a:xfrm>
        </p:grpSpPr>
        <p:sp>
          <p:nvSpPr>
            <p:cNvPr id="30" name="Ellipse 1">
              <a:extLst>
                <a:ext uri="{FF2B5EF4-FFF2-40B4-BE49-F238E27FC236}">
                  <a16:creationId xmlns:a16="http://schemas.microsoft.com/office/drawing/2014/main" id="{F62ED307-33B7-4918-A10F-1425057E3E37}"/>
                </a:ext>
              </a:extLst>
            </p:cNvPr>
            <p:cNvSpPr/>
            <p:nvPr/>
          </p:nvSpPr>
          <p:spPr>
            <a:xfrm>
              <a:off x="972469" y="2638920"/>
              <a:ext cx="1778175" cy="2238966"/>
            </a:xfrm>
            <a:custGeom>
              <a:avLst/>
              <a:gdLst>
                <a:gd name="connsiteX0" fmla="*/ 0 w 2496710"/>
                <a:gd name="connsiteY0" fmla="*/ 1633993 h 3267986"/>
                <a:gd name="connsiteX1" fmla="*/ 1248355 w 2496710"/>
                <a:gd name="connsiteY1" fmla="*/ 0 h 3267986"/>
                <a:gd name="connsiteX2" fmla="*/ 2496710 w 2496710"/>
                <a:gd name="connsiteY2" fmla="*/ 1633993 h 3267986"/>
                <a:gd name="connsiteX3" fmla="*/ 1248355 w 2496710"/>
                <a:gd name="connsiteY3" fmla="*/ 3267986 h 3267986"/>
                <a:gd name="connsiteX4" fmla="*/ 0 w 2496710"/>
                <a:gd name="connsiteY4" fmla="*/ 1633993 h 3267986"/>
                <a:gd name="connsiteX0" fmla="*/ 22355 w 2631831"/>
                <a:gd name="connsiteY0" fmla="*/ 1912289 h 3546282"/>
                <a:gd name="connsiteX1" fmla="*/ 2224867 w 2631831"/>
                <a:gd name="connsiteY1" fmla="*/ 0 h 3546282"/>
                <a:gd name="connsiteX2" fmla="*/ 2519065 w 2631831"/>
                <a:gd name="connsiteY2" fmla="*/ 1912289 h 3546282"/>
                <a:gd name="connsiteX3" fmla="*/ 1270710 w 2631831"/>
                <a:gd name="connsiteY3" fmla="*/ 3546282 h 3546282"/>
                <a:gd name="connsiteX4" fmla="*/ 22355 w 2631831"/>
                <a:gd name="connsiteY4" fmla="*/ 1912289 h 3546282"/>
                <a:gd name="connsiteX0" fmla="*/ 15948 w 2326813"/>
                <a:gd name="connsiteY0" fmla="*/ 1915962 h 3563461"/>
                <a:gd name="connsiteX1" fmla="*/ 2218460 w 2326813"/>
                <a:gd name="connsiteY1" fmla="*/ 3673 h 3563461"/>
                <a:gd name="connsiteX2" fmla="*/ 2011726 w 2326813"/>
                <a:gd name="connsiteY2" fmla="*/ 2424845 h 3563461"/>
                <a:gd name="connsiteX3" fmla="*/ 1264303 w 2326813"/>
                <a:gd name="connsiteY3" fmla="*/ 3549955 h 3563461"/>
                <a:gd name="connsiteX4" fmla="*/ 15948 w 2326813"/>
                <a:gd name="connsiteY4" fmla="*/ 1915962 h 3563461"/>
                <a:gd name="connsiteX0" fmla="*/ 225835 w 2536700"/>
                <a:gd name="connsiteY0" fmla="*/ 1916063 h 3797232"/>
                <a:gd name="connsiteX1" fmla="*/ 2428347 w 2536700"/>
                <a:gd name="connsiteY1" fmla="*/ 3774 h 3797232"/>
                <a:gd name="connsiteX2" fmla="*/ 2221613 w 2536700"/>
                <a:gd name="connsiteY2" fmla="*/ 2424946 h 3797232"/>
                <a:gd name="connsiteX3" fmla="*/ 297397 w 2536700"/>
                <a:gd name="connsiteY3" fmla="*/ 3788595 h 3797232"/>
                <a:gd name="connsiteX4" fmla="*/ 225835 w 2536700"/>
                <a:gd name="connsiteY4" fmla="*/ 1916063 h 3797232"/>
                <a:gd name="connsiteX0" fmla="*/ 212264 w 2565625"/>
                <a:gd name="connsiteY0" fmla="*/ 1171890 h 3863712"/>
                <a:gd name="connsiteX1" fmla="*/ 2454532 w 2565625"/>
                <a:gd name="connsiteY1" fmla="*/ 38829 h 3863712"/>
                <a:gd name="connsiteX2" fmla="*/ 2247798 w 2565625"/>
                <a:gd name="connsiteY2" fmla="*/ 2460001 h 3863712"/>
                <a:gd name="connsiteX3" fmla="*/ 323582 w 2565625"/>
                <a:gd name="connsiteY3" fmla="*/ 3823650 h 3863712"/>
                <a:gd name="connsiteX4" fmla="*/ 212264 w 2565625"/>
                <a:gd name="connsiteY4" fmla="*/ 1171890 h 3863712"/>
                <a:gd name="connsiteX0" fmla="*/ 66847 w 2420208"/>
                <a:gd name="connsiteY0" fmla="*/ 1203530 h 3895352"/>
                <a:gd name="connsiteX1" fmla="*/ 2309115 w 2420208"/>
                <a:gd name="connsiteY1" fmla="*/ 70469 h 3895352"/>
                <a:gd name="connsiteX2" fmla="*/ 2102381 w 2420208"/>
                <a:gd name="connsiteY2" fmla="*/ 2491641 h 3895352"/>
                <a:gd name="connsiteX3" fmla="*/ 178165 w 2420208"/>
                <a:gd name="connsiteY3" fmla="*/ 3855290 h 3895352"/>
                <a:gd name="connsiteX4" fmla="*/ 66847 w 2420208"/>
                <a:gd name="connsiteY4" fmla="*/ 1203530 h 3895352"/>
                <a:gd name="connsiteX0" fmla="*/ 74600 w 2427961"/>
                <a:gd name="connsiteY0" fmla="*/ 1227366 h 3919188"/>
                <a:gd name="connsiteX1" fmla="*/ 2316868 w 2427961"/>
                <a:gd name="connsiteY1" fmla="*/ 94305 h 3919188"/>
                <a:gd name="connsiteX2" fmla="*/ 2110134 w 2427961"/>
                <a:gd name="connsiteY2" fmla="*/ 2515477 h 3919188"/>
                <a:gd name="connsiteX3" fmla="*/ 185918 w 2427961"/>
                <a:gd name="connsiteY3" fmla="*/ 3879126 h 3919188"/>
                <a:gd name="connsiteX4" fmla="*/ 74600 w 2427961"/>
                <a:gd name="connsiteY4" fmla="*/ 1227366 h 3919188"/>
                <a:gd name="connsiteX0" fmla="*/ 73234 w 2375779"/>
                <a:gd name="connsiteY0" fmla="*/ 1227936 h 3920498"/>
                <a:gd name="connsiteX1" fmla="*/ 2315502 w 2375779"/>
                <a:gd name="connsiteY1" fmla="*/ 94875 h 3920498"/>
                <a:gd name="connsiteX2" fmla="*/ 1782765 w 2375779"/>
                <a:gd name="connsiteY2" fmla="*/ 2523999 h 3920498"/>
                <a:gd name="connsiteX3" fmla="*/ 184552 w 2375779"/>
                <a:gd name="connsiteY3" fmla="*/ 3879696 h 3920498"/>
                <a:gd name="connsiteX4" fmla="*/ 73234 w 2375779"/>
                <a:gd name="connsiteY4" fmla="*/ 1227936 h 3920498"/>
                <a:gd name="connsiteX0" fmla="*/ 73234 w 2375779"/>
                <a:gd name="connsiteY0" fmla="*/ 1227936 h 3939449"/>
                <a:gd name="connsiteX1" fmla="*/ 2315502 w 2375779"/>
                <a:gd name="connsiteY1" fmla="*/ 94875 h 3939449"/>
                <a:gd name="connsiteX2" fmla="*/ 1782765 w 2375779"/>
                <a:gd name="connsiteY2" fmla="*/ 2523999 h 3939449"/>
                <a:gd name="connsiteX3" fmla="*/ 184552 w 2375779"/>
                <a:gd name="connsiteY3" fmla="*/ 3879696 h 3939449"/>
                <a:gd name="connsiteX4" fmla="*/ 73234 w 2375779"/>
                <a:gd name="connsiteY4" fmla="*/ 1227936 h 3939449"/>
                <a:gd name="connsiteX0" fmla="*/ 186006 w 2355342"/>
                <a:gd name="connsiteY0" fmla="*/ 379161 h 3090674"/>
                <a:gd name="connsiteX1" fmla="*/ 2285151 w 2355342"/>
                <a:gd name="connsiteY1" fmla="*/ 152549 h 3090674"/>
                <a:gd name="connsiteX2" fmla="*/ 1895537 w 2355342"/>
                <a:gd name="connsiteY2" fmla="*/ 1675224 h 3090674"/>
                <a:gd name="connsiteX3" fmla="*/ 297324 w 2355342"/>
                <a:gd name="connsiteY3" fmla="*/ 3030921 h 3090674"/>
                <a:gd name="connsiteX4" fmla="*/ 186006 w 2355342"/>
                <a:gd name="connsiteY4" fmla="*/ 379161 h 3090674"/>
                <a:gd name="connsiteX0" fmla="*/ 186006 w 2346939"/>
                <a:gd name="connsiteY0" fmla="*/ 526651 h 3238164"/>
                <a:gd name="connsiteX1" fmla="*/ 2285151 w 2346939"/>
                <a:gd name="connsiteY1" fmla="*/ 300039 h 3238164"/>
                <a:gd name="connsiteX2" fmla="*/ 1895537 w 2346939"/>
                <a:gd name="connsiteY2" fmla="*/ 1822714 h 3238164"/>
                <a:gd name="connsiteX3" fmla="*/ 297324 w 2346939"/>
                <a:gd name="connsiteY3" fmla="*/ 3178411 h 3238164"/>
                <a:gd name="connsiteX4" fmla="*/ 186006 w 2346939"/>
                <a:gd name="connsiteY4" fmla="*/ 526651 h 3238164"/>
                <a:gd name="connsiteX0" fmla="*/ 242887 w 2403820"/>
                <a:gd name="connsiteY0" fmla="*/ 497959 h 2681298"/>
                <a:gd name="connsiteX1" fmla="*/ 2342032 w 2403820"/>
                <a:gd name="connsiteY1" fmla="*/ 271347 h 2681298"/>
                <a:gd name="connsiteX2" fmla="*/ 1952418 w 2403820"/>
                <a:gd name="connsiteY2" fmla="*/ 1794022 h 2681298"/>
                <a:gd name="connsiteX3" fmla="*/ 234936 w 2403820"/>
                <a:gd name="connsiteY3" fmla="*/ 2473858 h 2681298"/>
                <a:gd name="connsiteX4" fmla="*/ 242887 w 2403820"/>
                <a:gd name="connsiteY4" fmla="*/ 497959 h 2681298"/>
                <a:gd name="connsiteX0" fmla="*/ 325947 w 2486880"/>
                <a:gd name="connsiteY0" fmla="*/ 497959 h 2803044"/>
                <a:gd name="connsiteX1" fmla="*/ 2425092 w 2486880"/>
                <a:gd name="connsiteY1" fmla="*/ 271347 h 2803044"/>
                <a:gd name="connsiteX2" fmla="*/ 2035478 w 2486880"/>
                <a:gd name="connsiteY2" fmla="*/ 1794022 h 2803044"/>
                <a:gd name="connsiteX3" fmla="*/ 317996 w 2486880"/>
                <a:gd name="connsiteY3" fmla="*/ 2473858 h 2803044"/>
                <a:gd name="connsiteX4" fmla="*/ 325947 w 2486880"/>
                <a:gd name="connsiteY4" fmla="*/ 497959 h 2803044"/>
                <a:gd name="connsiteX0" fmla="*/ 303736 w 2115863"/>
                <a:gd name="connsiteY0" fmla="*/ 429287 h 2734372"/>
                <a:gd name="connsiteX1" fmla="*/ 1994861 w 2115863"/>
                <a:gd name="connsiteY1" fmla="*/ 295735 h 2734372"/>
                <a:gd name="connsiteX2" fmla="*/ 2013267 w 2115863"/>
                <a:gd name="connsiteY2" fmla="*/ 1725350 h 2734372"/>
                <a:gd name="connsiteX3" fmla="*/ 295785 w 2115863"/>
                <a:gd name="connsiteY3" fmla="*/ 2405186 h 2734372"/>
                <a:gd name="connsiteX4" fmla="*/ 303736 w 2115863"/>
                <a:gd name="connsiteY4" fmla="*/ 429287 h 2734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5863" h="2734372">
                  <a:moveTo>
                    <a:pt x="303736" y="429287"/>
                  </a:moveTo>
                  <a:cubicBezTo>
                    <a:pt x="586915" y="77712"/>
                    <a:pt x="1733793" y="-262182"/>
                    <a:pt x="1994861" y="295735"/>
                  </a:cubicBezTo>
                  <a:cubicBezTo>
                    <a:pt x="2255929" y="853652"/>
                    <a:pt x="2013267" y="822921"/>
                    <a:pt x="2013267" y="1725350"/>
                  </a:cubicBezTo>
                  <a:cubicBezTo>
                    <a:pt x="1917851" y="2945831"/>
                    <a:pt x="795392" y="2907443"/>
                    <a:pt x="295785" y="2405186"/>
                  </a:cubicBezTo>
                  <a:cubicBezTo>
                    <a:pt x="-203822" y="1902929"/>
                    <a:pt x="20557" y="780862"/>
                    <a:pt x="303736" y="429287"/>
                  </a:cubicBezTo>
                  <a:close/>
                </a:path>
              </a:pathLst>
            </a:cu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noFill/>
                </a:rPr>
                <a:t>AA</a:t>
              </a:r>
            </a:p>
          </p:txBody>
        </p:sp>
        <p:sp>
          <p:nvSpPr>
            <p:cNvPr id="31" name="Ellipse 1">
              <a:extLst>
                <a:ext uri="{FF2B5EF4-FFF2-40B4-BE49-F238E27FC236}">
                  <a16:creationId xmlns:a16="http://schemas.microsoft.com/office/drawing/2014/main" id="{2F49934C-5E27-4460-9DF2-639E17483F83}"/>
                </a:ext>
              </a:extLst>
            </p:cNvPr>
            <p:cNvSpPr/>
            <p:nvPr/>
          </p:nvSpPr>
          <p:spPr>
            <a:xfrm>
              <a:off x="3124626" y="3924981"/>
              <a:ext cx="773257" cy="694199"/>
            </a:xfrm>
            <a:custGeom>
              <a:avLst/>
              <a:gdLst>
                <a:gd name="connsiteX0" fmla="*/ 0 w 2496710"/>
                <a:gd name="connsiteY0" fmla="*/ 1633993 h 3267986"/>
                <a:gd name="connsiteX1" fmla="*/ 1248355 w 2496710"/>
                <a:gd name="connsiteY1" fmla="*/ 0 h 3267986"/>
                <a:gd name="connsiteX2" fmla="*/ 2496710 w 2496710"/>
                <a:gd name="connsiteY2" fmla="*/ 1633993 h 3267986"/>
                <a:gd name="connsiteX3" fmla="*/ 1248355 w 2496710"/>
                <a:gd name="connsiteY3" fmla="*/ 3267986 h 3267986"/>
                <a:gd name="connsiteX4" fmla="*/ 0 w 2496710"/>
                <a:gd name="connsiteY4" fmla="*/ 1633993 h 3267986"/>
                <a:gd name="connsiteX0" fmla="*/ 22355 w 2631831"/>
                <a:gd name="connsiteY0" fmla="*/ 1912289 h 3546282"/>
                <a:gd name="connsiteX1" fmla="*/ 2224867 w 2631831"/>
                <a:gd name="connsiteY1" fmla="*/ 0 h 3546282"/>
                <a:gd name="connsiteX2" fmla="*/ 2519065 w 2631831"/>
                <a:gd name="connsiteY2" fmla="*/ 1912289 h 3546282"/>
                <a:gd name="connsiteX3" fmla="*/ 1270710 w 2631831"/>
                <a:gd name="connsiteY3" fmla="*/ 3546282 h 3546282"/>
                <a:gd name="connsiteX4" fmla="*/ 22355 w 2631831"/>
                <a:gd name="connsiteY4" fmla="*/ 1912289 h 3546282"/>
                <a:gd name="connsiteX0" fmla="*/ 15948 w 2326813"/>
                <a:gd name="connsiteY0" fmla="*/ 1915962 h 3563461"/>
                <a:gd name="connsiteX1" fmla="*/ 2218460 w 2326813"/>
                <a:gd name="connsiteY1" fmla="*/ 3673 h 3563461"/>
                <a:gd name="connsiteX2" fmla="*/ 2011726 w 2326813"/>
                <a:gd name="connsiteY2" fmla="*/ 2424845 h 3563461"/>
                <a:gd name="connsiteX3" fmla="*/ 1264303 w 2326813"/>
                <a:gd name="connsiteY3" fmla="*/ 3549955 h 3563461"/>
                <a:gd name="connsiteX4" fmla="*/ 15948 w 2326813"/>
                <a:gd name="connsiteY4" fmla="*/ 1915962 h 3563461"/>
                <a:gd name="connsiteX0" fmla="*/ 225835 w 2536700"/>
                <a:gd name="connsiteY0" fmla="*/ 1916063 h 3797232"/>
                <a:gd name="connsiteX1" fmla="*/ 2428347 w 2536700"/>
                <a:gd name="connsiteY1" fmla="*/ 3774 h 3797232"/>
                <a:gd name="connsiteX2" fmla="*/ 2221613 w 2536700"/>
                <a:gd name="connsiteY2" fmla="*/ 2424946 h 3797232"/>
                <a:gd name="connsiteX3" fmla="*/ 297397 w 2536700"/>
                <a:gd name="connsiteY3" fmla="*/ 3788595 h 3797232"/>
                <a:gd name="connsiteX4" fmla="*/ 225835 w 2536700"/>
                <a:gd name="connsiteY4" fmla="*/ 1916063 h 3797232"/>
                <a:gd name="connsiteX0" fmla="*/ 212264 w 2565625"/>
                <a:gd name="connsiteY0" fmla="*/ 1171890 h 3863712"/>
                <a:gd name="connsiteX1" fmla="*/ 2454532 w 2565625"/>
                <a:gd name="connsiteY1" fmla="*/ 38829 h 3863712"/>
                <a:gd name="connsiteX2" fmla="*/ 2247798 w 2565625"/>
                <a:gd name="connsiteY2" fmla="*/ 2460001 h 3863712"/>
                <a:gd name="connsiteX3" fmla="*/ 323582 w 2565625"/>
                <a:gd name="connsiteY3" fmla="*/ 3823650 h 3863712"/>
                <a:gd name="connsiteX4" fmla="*/ 212264 w 2565625"/>
                <a:gd name="connsiteY4" fmla="*/ 1171890 h 3863712"/>
                <a:gd name="connsiteX0" fmla="*/ 66847 w 2420208"/>
                <a:gd name="connsiteY0" fmla="*/ 1203530 h 3895352"/>
                <a:gd name="connsiteX1" fmla="*/ 2309115 w 2420208"/>
                <a:gd name="connsiteY1" fmla="*/ 70469 h 3895352"/>
                <a:gd name="connsiteX2" fmla="*/ 2102381 w 2420208"/>
                <a:gd name="connsiteY2" fmla="*/ 2491641 h 3895352"/>
                <a:gd name="connsiteX3" fmla="*/ 178165 w 2420208"/>
                <a:gd name="connsiteY3" fmla="*/ 3855290 h 3895352"/>
                <a:gd name="connsiteX4" fmla="*/ 66847 w 2420208"/>
                <a:gd name="connsiteY4" fmla="*/ 1203530 h 3895352"/>
                <a:gd name="connsiteX0" fmla="*/ 74600 w 2427961"/>
                <a:gd name="connsiteY0" fmla="*/ 1227366 h 3919188"/>
                <a:gd name="connsiteX1" fmla="*/ 2316868 w 2427961"/>
                <a:gd name="connsiteY1" fmla="*/ 94305 h 3919188"/>
                <a:gd name="connsiteX2" fmla="*/ 2110134 w 2427961"/>
                <a:gd name="connsiteY2" fmla="*/ 2515477 h 3919188"/>
                <a:gd name="connsiteX3" fmla="*/ 185918 w 2427961"/>
                <a:gd name="connsiteY3" fmla="*/ 3879126 h 3919188"/>
                <a:gd name="connsiteX4" fmla="*/ 74600 w 2427961"/>
                <a:gd name="connsiteY4" fmla="*/ 1227366 h 3919188"/>
                <a:gd name="connsiteX0" fmla="*/ 73234 w 2375779"/>
                <a:gd name="connsiteY0" fmla="*/ 1227936 h 3920498"/>
                <a:gd name="connsiteX1" fmla="*/ 2315502 w 2375779"/>
                <a:gd name="connsiteY1" fmla="*/ 94875 h 3920498"/>
                <a:gd name="connsiteX2" fmla="*/ 1782765 w 2375779"/>
                <a:gd name="connsiteY2" fmla="*/ 2523999 h 3920498"/>
                <a:gd name="connsiteX3" fmla="*/ 184552 w 2375779"/>
                <a:gd name="connsiteY3" fmla="*/ 3879696 h 3920498"/>
                <a:gd name="connsiteX4" fmla="*/ 73234 w 2375779"/>
                <a:gd name="connsiteY4" fmla="*/ 1227936 h 3920498"/>
                <a:gd name="connsiteX0" fmla="*/ 73234 w 2375779"/>
                <a:gd name="connsiteY0" fmla="*/ 1227936 h 3939449"/>
                <a:gd name="connsiteX1" fmla="*/ 2315502 w 2375779"/>
                <a:gd name="connsiteY1" fmla="*/ 94875 h 3939449"/>
                <a:gd name="connsiteX2" fmla="*/ 1782765 w 2375779"/>
                <a:gd name="connsiteY2" fmla="*/ 2523999 h 3939449"/>
                <a:gd name="connsiteX3" fmla="*/ 184552 w 2375779"/>
                <a:gd name="connsiteY3" fmla="*/ 3879696 h 3939449"/>
                <a:gd name="connsiteX4" fmla="*/ 73234 w 2375779"/>
                <a:gd name="connsiteY4" fmla="*/ 1227936 h 3939449"/>
                <a:gd name="connsiteX0" fmla="*/ 186006 w 2355342"/>
                <a:gd name="connsiteY0" fmla="*/ 379161 h 3090674"/>
                <a:gd name="connsiteX1" fmla="*/ 2285151 w 2355342"/>
                <a:gd name="connsiteY1" fmla="*/ 152549 h 3090674"/>
                <a:gd name="connsiteX2" fmla="*/ 1895537 w 2355342"/>
                <a:gd name="connsiteY2" fmla="*/ 1675224 h 3090674"/>
                <a:gd name="connsiteX3" fmla="*/ 297324 w 2355342"/>
                <a:gd name="connsiteY3" fmla="*/ 3030921 h 3090674"/>
                <a:gd name="connsiteX4" fmla="*/ 186006 w 2355342"/>
                <a:gd name="connsiteY4" fmla="*/ 379161 h 3090674"/>
                <a:gd name="connsiteX0" fmla="*/ 186006 w 2346939"/>
                <a:gd name="connsiteY0" fmla="*/ 526651 h 3238164"/>
                <a:gd name="connsiteX1" fmla="*/ 2285151 w 2346939"/>
                <a:gd name="connsiteY1" fmla="*/ 300039 h 3238164"/>
                <a:gd name="connsiteX2" fmla="*/ 1895537 w 2346939"/>
                <a:gd name="connsiteY2" fmla="*/ 1822714 h 3238164"/>
                <a:gd name="connsiteX3" fmla="*/ 297324 w 2346939"/>
                <a:gd name="connsiteY3" fmla="*/ 3178411 h 3238164"/>
                <a:gd name="connsiteX4" fmla="*/ 186006 w 2346939"/>
                <a:gd name="connsiteY4" fmla="*/ 526651 h 3238164"/>
                <a:gd name="connsiteX0" fmla="*/ 242887 w 2403820"/>
                <a:gd name="connsiteY0" fmla="*/ 497959 h 2681298"/>
                <a:gd name="connsiteX1" fmla="*/ 2342032 w 2403820"/>
                <a:gd name="connsiteY1" fmla="*/ 271347 h 2681298"/>
                <a:gd name="connsiteX2" fmla="*/ 1952418 w 2403820"/>
                <a:gd name="connsiteY2" fmla="*/ 1794022 h 2681298"/>
                <a:gd name="connsiteX3" fmla="*/ 234936 w 2403820"/>
                <a:gd name="connsiteY3" fmla="*/ 2473858 h 2681298"/>
                <a:gd name="connsiteX4" fmla="*/ 242887 w 2403820"/>
                <a:gd name="connsiteY4" fmla="*/ 497959 h 2681298"/>
                <a:gd name="connsiteX0" fmla="*/ 325947 w 2486880"/>
                <a:gd name="connsiteY0" fmla="*/ 497959 h 2803044"/>
                <a:gd name="connsiteX1" fmla="*/ 2425092 w 2486880"/>
                <a:gd name="connsiteY1" fmla="*/ 271347 h 2803044"/>
                <a:gd name="connsiteX2" fmla="*/ 2035478 w 2486880"/>
                <a:gd name="connsiteY2" fmla="*/ 1794022 h 2803044"/>
                <a:gd name="connsiteX3" fmla="*/ 317996 w 2486880"/>
                <a:gd name="connsiteY3" fmla="*/ 2473858 h 2803044"/>
                <a:gd name="connsiteX4" fmla="*/ 325947 w 2486880"/>
                <a:gd name="connsiteY4" fmla="*/ 497959 h 2803044"/>
                <a:gd name="connsiteX0" fmla="*/ 99565 w 2260498"/>
                <a:gd name="connsiteY0" fmla="*/ 472602 h 2441501"/>
                <a:gd name="connsiteX1" fmla="*/ 2198710 w 2260498"/>
                <a:gd name="connsiteY1" fmla="*/ 245990 h 2441501"/>
                <a:gd name="connsiteX2" fmla="*/ 1809096 w 2260498"/>
                <a:gd name="connsiteY2" fmla="*/ 1768665 h 2441501"/>
                <a:gd name="connsiteX3" fmla="*/ 622293 w 2260498"/>
                <a:gd name="connsiteY3" fmla="*/ 1770865 h 2441501"/>
                <a:gd name="connsiteX4" fmla="*/ 99565 w 2260498"/>
                <a:gd name="connsiteY4" fmla="*/ 472602 h 2441501"/>
                <a:gd name="connsiteX0" fmla="*/ 427257 w 1633547"/>
                <a:gd name="connsiteY0" fmla="*/ 413250 h 2176078"/>
                <a:gd name="connsiteX1" fmla="*/ 1612002 w 1633547"/>
                <a:gd name="connsiteY1" fmla="*/ 64173 h 2176078"/>
                <a:gd name="connsiteX2" fmla="*/ 1222388 w 1633547"/>
                <a:gd name="connsiteY2" fmla="*/ 1586848 h 2176078"/>
                <a:gd name="connsiteX3" fmla="*/ 35585 w 1633547"/>
                <a:gd name="connsiteY3" fmla="*/ 1589048 h 2176078"/>
                <a:gd name="connsiteX4" fmla="*/ 427257 w 1633547"/>
                <a:gd name="connsiteY4" fmla="*/ 413250 h 2176078"/>
                <a:gd name="connsiteX0" fmla="*/ 431249 w 1892350"/>
                <a:gd name="connsiteY0" fmla="*/ 7197 h 1770025"/>
                <a:gd name="connsiteX1" fmla="*/ 1877251 w 1892350"/>
                <a:gd name="connsiteY1" fmla="*/ 711312 h 1770025"/>
                <a:gd name="connsiteX2" fmla="*/ 1226380 w 1892350"/>
                <a:gd name="connsiteY2" fmla="*/ 1180795 h 1770025"/>
                <a:gd name="connsiteX3" fmla="*/ 39577 w 1892350"/>
                <a:gd name="connsiteY3" fmla="*/ 1182995 h 1770025"/>
                <a:gd name="connsiteX4" fmla="*/ 431249 w 1892350"/>
                <a:gd name="connsiteY4" fmla="*/ 7197 h 1770025"/>
                <a:gd name="connsiteX0" fmla="*/ 460201 w 1962129"/>
                <a:gd name="connsiteY0" fmla="*/ 8221 h 2164099"/>
                <a:gd name="connsiteX1" fmla="*/ 1906203 w 1962129"/>
                <a:gd name="connsiteY1" fmla="*/ 712336 h 2164099"/>
                <a:gd name="connsiteX2" fmla="*/ 1688039 w 1962129"/>
                <a:gd name="connsiteY2" fmla="*/ 1679840 h 2164099"/>
                <a:gd name="connsiteX3" fmla="*/ 68529 w 1962129"/>
                <a:gd name="connsiteY3" fmla="*/ 1184019 h 2164099"/>
                <a:gd name="connsiteX4" fmla="*/ 460201 w 1962129"/>
                <a:gd name="connsiteY4" fmla="*/ 8221 h 2164099"/>
                <a:gd name="connsiteX0" fmla="*/ 460201 w 1962129"/>
                <a:gd name="connsiteY0" fmla="*/ 8221 h 1849930"/>
                <a:gd name="connsiteX1" fmla="*/ 1906203 w 1962129"/>
                <a:gd name="connsiteY1" fmla="*/ 712336 h 1849930"/>
                <a:gd name="connsiteX2" fmla="*/ 1688039 w 1962129"/>
                <a:gd name="connsiteY2" fmla="*/ 1679840 h 1849930"/>
                <a:gd name="connsiteX3" fmla="*/ 68529 w 1962129"/>
                <a:gd name="connsiteY3" fmla="*/ 1184019 h 1849930"/>
                <a:gd name="connsiteX4" fmla="*/ 460201 w 1962129"/>
                <a:gd name="connsiteY4" fmla="*/ 8221 h 1849930"/>
                <a:gd name="connsiteX0" fmla="*/ 460201 w 2273641"/>
                <a:gd name="connsiteY0" fmla="*/ 8221 h 1849930"/>
                <a:gd name="connsiteX1" fmla="*/ 1906203 w 2273641"/>
                <a:gd name="connsiteY1" fmla="*/ 712336 h 1849930"/>
                <a:gd name="connsiteX2" fmla="*/ 1688039 w 2273641"/>
                <a:gd name="connsiteY2" fmla="*/ 1679840 h 1849930"/>
                <a:gd name="connsiteX3" fmla="*/ 68529 w 2273641"/>
                <a:gd name="connsiteY3" fmla="*/ 1184019 h 1849930"/>
                <a:gd name="connsiteX4" fmla="*/ 460201 w 2273641"/>
                <a:gd name="connsiteY4" fmla="*/ 8221 h 1849930"/>
                <a:gd name="connsiteX0" fmla="*/ 121648 w 1935088"/>
                <a:gd name="connsiteY0" fmla="*/ 8983 h 1854490"/>
                <a:gd name="connsiteX1" fmla="*/ 1567650 w 1935088"/>
                <a:gd name="connsiteY1" fmla="*/ 713098 h 1854490"/>
                <a:gd name="connsiteX2" fmla="*/ 1349486 w 1935088"/>
                <a:gd name="connsiteY2" fmla="*/ 1680602 h 1854490"/>
                <a:gd name="connsiteX3" fmla="*/ 219833 w 1935088"/>
                <a:gd name="connsiteY3" fmla="*/ 1209274 h 1854490"/>
                <a:gd name="connsiteX4" fmla="*/ 121648 w 1935088"/>
                <a:gd name="connsiteY4" fmla="*/ 8983 h 1854490"/>
                <a:gd name="connsiteX0" fmla="*/ 358649 w 1734297"/>
                <a:gd name="connsiteY0" fmla="*/ 22095 h 1441784"/>
                <a:gd name="connsiteX1" fmla="*/ 1388273 w 1734297"/>
                <a:gd name="connsiteY1" fmla="*/ 309831 h 1441784"/>
                <a:gd name="connsiteX2" fmla="*/ 1170109 w 1734297"/>
                <a:gd name="connsiteY2" fmla="*/ 1277335 h 1441784"/>
                <a:gd name="connsiteX3" fmla="*/ 40456 w 1734297"/>
                <a:gd name="connsiteY3" fmla="*/ 806007 h 1441784"/>
                <a:gd name="connsiteX4" fmla="*/ 358649 w 1734297"/>
                <a:gd name="connsiteY4" fmla="*/ 22095 h 1441784"/>
                <a:gd name="connsiteX0" fmla="*/ 333868 w 1473672"/>
                <a:gd name="connsiteY0" fmla="*/ 18433 h 1174917"/>
                <a:gd name="connsiteX1" fmla="*/ 1363492 w 1473672"/>
                <a:gd name="connsiteY1" fmla="*/ 306169 h 1174917"/>
                <a:gd name="connsiteX2" fmla="*/ 741468 w 1473672"/>
                <a:gd name="connsiteY2" fmla="*/ 961253 h 1174917"/>
                <a:gd name="connsiteX3" fmla="*/ 15675 w 1473672"/>
                <a:gd name="connsiteY3" fmla="*/ 802345 h 1174917"/>
                <a:gd name="connsiteX4" fmla="*/ 333868 w 1473672"/>
                <a:gd name="connsiteY4" fmla="*/ 18433 h 1174917"/>
                <a:gd name="connsiteX0" fmla="*/ 287594 w 1427398"/>
                <a:gd name="connsiteY0" fmla="*/ 17598 h 1170516"/>
                <a:gd name="connsiteX1" fmla="*/ 1317218 w 1427398"/>
                <a:gd name="connsiteY1" fmla="*/ 305334 h 1170516"/>
                <a:gd name="connsiteX2" fmla="*/ 695194 w 1427398"/>
                <a:gd name="connsiteY2" fmla="*/ 960418 h 1170516"/>
                <a:gd name="connsiteX3" fmla="*/ 30361 w 1427398"/>
                <a:gd name="connsiteY3" fmla="*/ 786270 h 1170516"/>
                <a:gd name="connsiteX4" fmla="*/ 287594 w 1427398"/>
                <a:gd name="connsiteY4" fmla="*/ 17598 h 1170516"/>
                <a:gd name="connsiteX0" fmla="*/ 326575 w 1466379"/>
                <a:gd name="connsiteY0" fmla="*/ 17598 h 1236758"/>
                <a:gd name="connsiteX1" fmla="*/ 1356199 w 1466379"/>
                <a:gd name="connsiteY1" fmla="*/ 305334 h 1236758"/>
                <a:gd name="connsiteX2" fmla="*/ 734175 w 1466379"/>
                <a:gd name="connsiteY2" fmla="*/ 960418 h 1236758"/>
                <a:gd name="connsiteX3" fmla="*/ 69342 w 1466379"/>
                <a:gd name="connsiteY3" fmla="*/ 786270 h 1236758"/>
                <a:gd name="connsiteX4" fmla="*/ 326575 w 1466379"/>
                <a:gd name="connsiteY4" fmla="*/ 17598 h 1236758"/>
                <a:gd name="connsiteX0" fmla="*/ 283086 w 1422890"/>
                <a:gd name="connsiteY0" fmla="*/ 17598 h 1170516"/>
                <a:gd name="connsiteX1" fmla="*/ 1312710 w 1422890"/>
                <a:gd name="connsiteY1" fmla="*/ 305334 h 1170516"/>
                <a:gd name="connsiteX2" fmla="*/ 690686 w 1422890"/>
                <a:gd name="connsiteY2" fmla="*/ 960418 h 1170516"/>
                <a:gd name="connsiteX3" fmla="*/ 25853 w 1422890"/>
                <a:gd name="connsiteY3" fmla="*/ 786270 h 1170516"/>
                <a:gd name="connsiteX4" fmla="*/ 283086 w 1422890"/>
                <a:gd name="connsiteY4" fmla="*/ 17598 h 1170516"/>
                <a:gd name="connsiteX0" fmla="*/ 283086 w 1422890"/>
                <a:gd name="connsiteY0" fmla="*/ 17598 h 1009569"/>
                <a:gd name="connsiteX1" fmla="*/ 1312710 w 1422890"/>
                <a:gd name="connsiteY1" fmla="*/ 305334 h 1009569"/>
                <a:gd name="connsiteX2" fmla="*/ 690686 w 1422890"/>
                <a:gd name="connsiteY2" fmla="*/ 960418 h 1009569"/>
                <a:gd name="connsiteX3" fmla="*/ 25853 w 1422890"/>
                <a:gd name="connsiteY3" fmla="*/ 786270 h 1009569"/>
                <a:gd name="connsiteX4" fmla="*/ 283086 w 1422890"/>
                <a:gd name="connsiteY4" fmla="*/ 17598 h 1009569"/>
                <a:gd name="connsiteX0" fmla="*/ 283086 w 1326518"/>
                <a:gd name="connsiteY0" fmla="*/ 17598 h 1009569"/>
                <a:gd name="connsiteX1" fmla="*/ 1312710 w 1326518"/>
                <a:gd name="connsiteY1" fmla="*/ 305334 h 1009569"/>
                <a:gd name="connsiteX2" fmla="*/ 690686 w 1326518"/>
                <a:gd name="connsiteY2" fmla="*/ 960418 h 1009569"/>
                <a:gd name="connsiteX3" fmla="*/ 25853 w 1326518"/>
                <a:gd name="connsiteY3" fmla="*/ 786270 h 1009569"/>
                <a:gd name="connsiteX4" fmla="*/ 283086 w 1326518"/>
                <a:gd name="connsiteY4" fmla="*/ 17598 h 1009569"/>
                <a:gd name="connsiteX0" fmla="*/ 277728 w 1031394"/>
                <a:gd name="connsiteY0" fmla="*/ 23725 h 1015696"/>
                <a:gd name="connsiteX1" fmla="*/ 941592 w 1031394"/>
                <a:gd name="connsiteY1" fmla="*/ 265741 h 1015696"/>
                <a:gd name="connsiteX2" fmla="*/ 685328 w 1031394"/>
                <a:gd name="connsiteY2" fmla="*/ 966545 h 1015696"/>
                <a:gd name="connsiteX3" fmla="*/ 20495 w 1031394"/>
                <a:gd name="connsiteY3" fmla="*/ 792397 h 1015696"/>
                <a:gd name="connsiteX4" fmla="*/ 277728 w 1031394"/>
                <a:gd name="connsiteY4" fmla="*/ 23725 h 10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1394" h="1015696">
                  <a:moveTo>
                    <a:pt x="277728" y="23725"/>
                  </a:moveTo>
                  <a:cubicBezTo>
                    <a:pt x="431244" y="-64051"/>
                    <a:pt x="873659" y="108604"/>
                    <a:pt x="941592" y="265741"/>
                  </a:cubicBezTo>
                  <a:cubicBezTo>
                    <a:pt x="1009525" y="422878"/>
                    <a:pt x="1196412" y="783662"/>
                    <a:pt x="685328" y="966545"/>
                  </a:cubicBezTo>
                  <a:cubicBezTo>
                    <a:pt x="261707" y="1094645"/>
                    <a:pt x="103668" y="949534"/>
                    <a:pt x="20495" y="792397"/>
                  </a:cubicBezTo>
                  <a:cubicBezTo>
                    <a:pt x="-62678" y="635260"/>
                    <a:pt x="124212" y="111501"/>
                    <a:pt x="277728" y="23725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noFill/>
                </a:rPr>
                <a:t>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Sous-titre 2">
                  <a:extLst>
                    <a:ext uri="{FF2B5EF4-FFF2-40B4-BE49-F238E27FC236}">
                      <a16:creationId xmlns:a16="http://schemas.microsoft.com/office/drawing/2014/main" id="{52CDBCC6-FF43-4783-9674-5F276945B63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99342" y="2544093"/>
                  <a:ext cx="1659445" cy="67045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b="0" i="1" smtClean="0">
                            <a:solidFill>
                              <a:srgbClr val="FDF6E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fr-CH" dirty="0">
                    <a:solidFill>
                      <a:srgbClr val="FDF6E3"/>
                    </a:solidFill>
                    <a:latin typeface="Palatino Linotype" panose="02040502050505030304" pitchFamily="18" charset="0"/>
                  </a:endParaRPr>
                </a:p>
                <a:p>
                  <a:pPr marL="0" indent="0" algn="ctr">
                    <a:buNone/>
                  </a:pPr>
                  <a:endParaRPr lang="en-US" dirty="0">
                    <a:solidFill>
                      <a:srgbClr val="FDF6E3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32" name="Sous-titre 2">
                  <a:extLst>
                    <a:ext uri="{FF2B5EF4-FFF2-40B4-BE49-F238E27FC236}">
                      <a16:creationId xmlns:a16="http://schemas.microsoft.com/office/drawing/2014/main" id="{52CDBCC6-FF43-4783-9674-5F276945B6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342" y="2544093"/>
                  <a:ext cx="1659445" cy="67045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Sous-titre 2">
                  <a:extLst>
                    <a:ext uri="{FF2B5EF4-FFF2-40B4-BE49-F238E27FC236}">
                      <a16:creationId xmlns:a16="http://schemas.microsoft.com/office/drawing/2014/main" id="{83DA88EC-7E2B-48B0-AC35-A2A82C542C5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900520" y="3254525"/>
                  <a:ext cx="1659445" cy="67045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fr-CH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H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fr-CH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CH" dirty="0">
                    <a:solidFill>
                      <a:schemeClr val="accent6"/>
                    </a:solidFill>
                    <a:latin typeface="Palatino Linotype" panose="02040502050505030304" pitchFamily="18" charset="0"/>
                  </a:endParaRPr>
                </a:p>
                <a:p>
                  <a:pPr marL="0" indent="0" algn="ctr">
                    <a:buNone/>
                  </a:pPr>
                  <a:endParaRPr lang="en-US" dirty="0">
                    <a:solidFill>
                      <a:schemeClr val="accent6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33" name="Sous-titre 2">
                  <a:extLst>
                    <a:ext uri="{FF2B5EF4-FFF2-40B4-BE49-F238E27FC236}">
                      <a16:creationId xmlns:a16="http://schemas.microsoft.com/office/drawing/2014/main" id="{83DA88EC-7E2B-48B0-AC35-A2A82C542C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520" y="3254525"/>
                  <a:ext cx="1659445" cy="67045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655B3BD5-7556-4BD8-83D8-A86044B5B807}"/>
              </a:ext>
            </a:extLst>
          </p:cNvPr>
          <p:cNvGrpSpPr/>
          <p:nvPr/>
        </p:nvGrpSpPr>
        <p:grpSpPr>
          <a:xfrm>
            <a:off x="5206360" y="2629117"/>
            <a:ext cx="2519010" cy="2333793"/>
            <a:chOff x="5206360" y="2629117"/>
            <a:chExt cx="2519010" cy="2333793"/>
          </a:xfrm>
        </p:grpSpPr>
        <p:sp>
          <p:nvSpPr>
            <p:cNvPr id="35" name="Ellipse 1">
              <a:extLst>
                <a:ext uri="{FF2B5EF4-FFF2-40B4-BE49-F238E27FC236}">
                  <a16:creationId xmlns:a16="http://schemas.microsoft.com/office/drawing/2014/main" id="{698A5C2F-D295-4A0D-9F18-3B106BB9F840}"/>
                </a:ext>
              </a:extLst>
            </p:cNvPr>
            <p:cNvSpPr/>
            <p:nvPr/>
          </p:nvSpPr>
          <p:spPr>
            <a:xfrm>
              <a:off x="5879487" y="2723944"/>
              <a:ext cx="1778175" cy="2238966"/>
            </a:xfrm>
            <a:custGeom>
              <a:avLst/>
              <a:gdLst>
                <a:gd name="connsiteX0" fmla="*/ 0 w 2496710"/>
                <a:gd name="connsiteY0" fmla="*/ 1633993 h 3267986"/>
                <a:gd name="connsiteX1" fmla="*/ 1248355 w 2496710"/>
                <a:gd name="connsiteY1" fmla="*/ 0 h 3267986"/>
                <a:gd name="connsiteX2" fmla="*/ 2496710 w 2496710"/>
                <a:gd name="connsiteY2" fmla="*/ 1633993 h 3267986"/>
                <a:gd name="connsiteX3" fmla="*/ 1248355 w 2496710"/>
                <a:gd name="connsiteY3" fmla="*/ 3267986 h 3267986"/>
                <a:gd name="connsiteX4" fmla="*/ 0 w 2496710"/>
                <a:gd name="connsiteY4" fmla="*/ 1633993 h 3267986"/>
                <a:gd name="connsiteX0" fmla="*/ 22355 w 2631831"/>
                <a:gd name="connsiteY0" fmla="*/ 1912289 h 3546282"/>
                <a:gd name="connsiteX1" fmla="*/ 2224867 w 2631831"/>
                <a:gd name="connsiteY1" fmla="*/ 0 h 3546282"/>
                <a:gd name="connsiteX2" fmla="*/ 2519065 w 2631831"/>
                <a:gd name="connsiteY2" fmla="*/ 1912289 h 3546282"/>
                <a:gd name="connsiteX3" fmla="*/ 1270710 w 2631831"/>
                <a:gd name="connsiteY3" fmla="*/ 3546282 h 3546282"/>
                <a:gd name="connsiteX4" fmla="*/ 22355 w 2631831"/>
                <a:gd name="connsiteY4" fmla="*/ 1912289 h 3546282"/>
                <a:gd name="connsiteX0" fmla="*/ 15948 w 2326813"/>
                <a:gd name="connsiteY0" fmla="*/ 1915962 h 3563461"/>
                <a:gd name="connsiteX1" fmla="*/ 2218460 w 2326813"/>
                <a:gd name="connsiteY1" fmla="*/ 3673 h 3563461"/>
                <a:gd name="connsiteX2" fmla="*/ 2011726 w 2326813"/>
                <a:gd name="connsiteY2" fmla="*/ 2424845 h 3563461"/>
                <a:gd name="connsiteX3" fmla="*/ 1264303 w 2326813"/>
                <a:gd name="connsiteY3" fmla="*/ 3549955 h 3563461"/>
                <a:gd name="connsiteX4" fmla="*/ 15948 w 2326813"/>
                <a:gd name="connsiteY4" fmla="*/ 1915962 h 3563461"/>
                <a:gd name="connsiteX0" fmla="*/ 225835 w 2536700"/>
                <a:gd name="connsiteY0" fmla="*/ 1916063 h 3797232"/>
                <a:gd name="connsiteX1" fmla="*/ 2428347 w 2536700"/>
                <a:gd name="connsiteY1" fmla="*/ 3774 h 3797232"/>
                <a:gd name="connsiteX2" fmla="*/ 2221613 w 2536700"/>
                <a:gd name="connsiteY2" fmla="*/ 2424946 h 3797232"/>
                <a:gd name="connsiteX3" fmla="*/ 297397 w 2536700"/>
                <a:gd name="connsiteY3" fmla="*/ 3788595 h 3797232"/>
                <a:gd name="connsiteX4" fmla="*/ 225835 w 2536700"/>
                <a:gd name="connsiteY4" fmla="*/ 1916063 h 3797232"/>
                <a:gd name="connsiteX0" fmla="*/ 212264 w 2565625"/>
                <a:gd name="connsiteY0" fmla="*/ 1171890 h 3863712"/>
                <a:gd name="connsiteX1" fmla="*/ 2454532 w 2565625"/>
                <a:gd name="connsiteY1" fmla="*/ 38829 h 3863712"/>
                <a:gd name="connsiteX2" fmla="*/ 2247798 w 2565625"/>
                <a:gd name="connsiteY2" fmla="*/ 2460001 h 3863712"/>
                <a:gd name="connsiteX3" fmla="*/ 323582 w 2565625"/>
                <a:gd name="connsiteY3" fmla="*/ 3823650 h 3863712"/>
                <a:gd name="connsiteX4" fmla="*/ 212264 w 2565625"/>
                <a:gd name="connsiteY4" fmla="*/ 1171890 h 3863712"/>
                <a:gd name="connsiteX0" fmla="*/ 66847 w 2420208"/>
                <a:gd name="connsiteY0" fmla="*/ 1203530 h 3895352"/>
                <a:gd name="connsiteX1" fmla="*/ 2309115 w 2420208"/>
                <a:gd name="connsiteY1" fmla="*/ 70469 h 3895352"/>
                <a:gd name="connsiteX2" fmla="*/ 2102381 w 2420208"/>
                <a:gd name="connsiteY2" fmla="*/ 2491641 h 3895352"/>
                <a:gd name="connsiteX3" fmla="*/ 178165 w 2420208"/>
                <a:gd name="connsiteY3" fmla="*/ 3855290 h 3895352"/>
                <a:gd name="connsiteX4" fmla="*/ 66847 w 2420208"/>
                <a:gd name="connsiteY4" fmla="*/ 1203530 h 3895352"/>
                <a:gd name="connsiteX0" fmla="*/ 74600 w 2427961"/>
                <a:gd name="connsiteY0" fmla="*/ 1227366 h 3919188"/>
                <a:gd name="connsiteX1" fmla="*/ 2316868 w 2427961"/>
                <a:gd name="connsiteY1" fmla="*/ 94305 h 3919188"/>
                <a:gd name="connsiteX2" fmla="*/ 2110134 w 2427961"/>
                <a:gd name="connsiteY2" fmla="*/ 2515477 h 3919188"/>
                <a:gd name="connsiteX3" fmla="*/ 185918 w 2427961"/>
                <a:gd name="connsiteY3" fmla="*/ 3879126 h 3919188"/>
                <a:gd name="connsiteX4" fmla="*/ 74600 w 2427961"/>
                <a:gd name="connsiteY4" fmla="*/ 1227366 h 3919188"/>
                <a:gd name="connsiteX0" fmla="*/ 73234 w 2375779"/>
                <a:gd name="connsiteY0" fmla="*/ 1227936 h 3920498"/>
                <a:gd name="connsiteX1" fmla="*/ 2315502 w 2375779"/>
                <a:gd name="connsiteY1" fmla="*/ 94875 h 3920498"/>
                <a:gd name="connsiteX2" fmla="*/ 1782765 w 2375779"/>
                <a:gd name="connsiteY2" fmla="*/ 2523999 h 3920498"/>
                <a:gd name="connsiteX3" fmla="*/ 184552 w 2375779"/>
                <a:gd name="connsiteY3" fmla="*/ 3879696 h 3920498"/>
                <a:gd name="connsiteX4" fmla="*/ 73234 w 2375779"/>
                <a:gd name="connsiteY4" fmla="*/ 1227936 h 3920498"/>
                <a:gd name="connsiteX0" fmla="*/ 73234 w 2375779"/>
                <a:gd name="connsiteY0" fmla="*/ 1227936 h 3939449"/>
                <a:gd name="connsiteX1" fmla="*/ 2315502 w 2375779"/>
                <a:gd name="connsiteY1" fmla="*/ 94875 h 3939449"/>
                <a:gd name="connsiteX2" fmla="*/ 1782765 w 2375779"/>
                <a:gd name="connsiteY2" fmla="*/ 2523999 h 3939449"/>
                <a:gd name="connsiteX3" fmla="*/ 184552 w 2375779"/>
                <a:gd name="connsiteY3" fmla="*/ 3879696 h 3939449"/>
                <a:gd name="connsiteX4" fmla="*/ 73234 w 2375779"/>
                <a:gd name="connsiteY4" fmla="*/ 1227936 h 3939449"/>
                <a:gd name="connsiteX0" fmla="*/ 186006 w 2355342"/>
                <a:gd name="connsiteY0" fmla="*/ 379161 h 3090674"/>
                <a:gd name="connsiteX1" fmla="*/ 2285151 w 2355342"/>
                <a:gd name="connsiteY1" fmla="*/ 152549 h 3090674"/>
                <a:gd name="connsiteX2" fmla="*/ 1895537 w 2355342"/>
                <a:gd name="connsiteY2" fmla="*/ 1675224 h 3090674"/>
                <a:gd name="connsiteX3" fmla="*/ 297324 w 2355342"/>
                <a:gd name="connsiteY3" fmla="*/ 3030921 h 3090674"/>
                <a:gd name="connsiteX4" fmla="*/ 186006 w 2355342"/>
                <a:gd name="connsiteY4" fmla="*/ 379161 h 3090674"/>
                <a:gd name="connsiteX0" fmla="*/ 186006 w 2346939"/>
                <a:gd name="connsiteY0" fmla="*/ 526651 h 3238164"/>
                <a:gd name="connsiteX1" fmla="*/ 2285151 w 2346939"/>
                <a:gd name="connsiteY1" fmla="*/ 300039 h 3238164"/>
                <a:gd name="connsiteX2" fmla="*/ 1895537 w 2346939"/>
                <a:gd name="connsiteY2" fmla="*/ 1822714 h 3238164"/>
                <a:gd name="connsiteX3" fmla="*/ 297324 w 2346939"/>
                <a:gd name="connsiteY3" fmla="*/ 3178411 h 3238164"/>
                <a:gd name="connsiteX4" fmla="*/ 186006 w 2346939"/>
                <a:gd name="connsiteY4" fmla="*/ 526651 h 3238164"/>
                <a:gd name="connsiteX0" fmla="*/ 242887 w 2403820"/>
                <a:gd name="connsiteY0" fmla="*/ 497959 h 2681298"/>
                <a:gd name="connsiteX1" fmla="*/ 2342032 w 2403820"/>
                <a:gd name="connsiteY1" fmla="*/ 271347 h 2681298"/>
                <a:gd name="connsiteX2" fmla="*/ 1952418 w 2403820"/>
                <a:gd name="connsiteY2" fmla="*/ 1794022 h 2681298"/>
                <a:gd name="connsiteX3" fmla="*/ 234936 w 2403820"/>
                <a:gd name="connsiteY3" fmla="*/ 2473858 h 2681298"/>
                <a:gd name="connsiteX4" fmla="*/ 242887 w 2403820"/>
                <a:gd name="connsiteY4" fmla="*/ 497959 h 2681298"/>
                <a:gd name="connsiteX0" fmla="*/ 325947 w 2486880"/>
                <a:gd name="connsiteY0" fmla="*/ 497959 h 2803044"/>
                <a:gd name="connsiteX1" fmla="*/ 2425092 w 2486880"/>
                <a:gd name="connsiteY1" fmla="*/ 271347 h 2803044"/>
                <a:gd name="connsiteX2" fmla="*/ 2035478 w 2486880"/>
                <a:gd name="connsiteY2" fmla="*/ 1794022 h 2803044"/>
                <a:gd name="connsiteX3" fmla="*/ 317996 w 2486880"/>
                <a:gd name="connsiteY3" fmla="*/ 2473858 h 2803044"/>
                <a:gd name="connsiteX4" fmla="*/ 325947 w 2486880"/>
                <a:gd name="connsiteY4" fmla="*/ 497959 h 2803044"/>
                <a:gd name="connsiteX0" fmla="*/ 303736 w 2115863"/>
                <a:gd name="connsiteY0" fmla="*/ 429287 h 2734372"/>
                <a:gd name="connsiteX1" fmla="*/ 1994861 w 2115863"/>
                <a:gd name="connsiteY1" fmla="*/ 295735 h 2734372"/>
                <a:gd name="connsiteX2" fmla="*/ 2013267 w 2115863"/>
                <a:gd name="connsiteY2" fmla="*/ 1725350 h 2734372"/>
                <a:gd name="connsiteX3" fmla="*/ 295785 w 2115863"/>
                <a:gd name="connsiteY3" fmla="*/ 2405186 h 2734372"/>
                <a:gd name="connsiteX4" fmla="*/ 303736 w 2115863"/>
                <a:gd name="connsiteY4" fmla="*/ 429287 h 2734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5863" h="2734372">
                  <a:moveTo>
                    <a:pt x="303736" y="429287"/>
                  </a:moveTo>
                  <a:cubicBezTo>
                    <a:pt x="586915" y="77712"/>
                    <a:pt x="1733793" y="-262182"/>
                    <a:pt x="1994861" y="295735"/>
                  </a:cubicBezTo>
                  <a:cubicBezTo>
                    <a:pt x="2255929" y="853652"/>
                    <a:pt x="2013267" y="822921"/>
                    <a:pt x="2013267" y="1725350"/>
                  </a:cubicBezTo>
                  <a:cubicBezTo>
                    <a:pt x="1917851" y="2945831"/>
                    <a:pt x="795392" y="2907443"/>
                    <a:pt x="295785" y="2405186"/>
                  </a:cubicBezTo>
                  <a:cubicBezTo>
                    <a:pt x="-203822" y="1902929"/>
                    <a:pt x="20557" y="780862"/>
                    <a:pt x="303736" y="429287"/>
                  </a:cubicBezTo>
                  <a:close/>
                </a:path>
              </a:pathLst>
            </a:cu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noFill/>
                </a:rPr>
                <a:t>B</a:t>
              </a:r>
            </a:p>
          </p:txBody>
        </p:sp>
        <p:sp>
          <p:nvSpPr>
            <p:cNvPr id="36" name="Ellipse 1">
              <a:extLst>
                <a:ext uri="{FF2B5EF4-FFF2-40B4-BE49-F238E27FC236}">
                  <a16:creationId xmlns:a16="http://schemas.microsoft.com/office/drawing/2014/main" id="{9C35456F-9C1A-4205-AD35-5EF114A3BFA8}"/>
                </a:ext>
              </a:extLst>
            </p:cNvPr>
            <p:cNvSpPr/>
            <p:nvPr/>
          </p:nvSpPr>
          <p:spPr>
            <a:xfrm>
              <a:off x="6285862" y="3541649"/>
              <a:ext cx="773257" cy="694199"/>
            </a:xfrm>
            <a:custGeom>
              <a:avLst/>
              <a:gdLst>
                <a:gd name="connsiteX0" fmla="*/ 0 w 2496710"/>
                <a:gd name="connsiteY0" fmla="*/ 1633993 h 3267986"/>
                <a:gd name="connsiteX1" fmla="*/ 1248355 w 2496710"/>
                <a:gd name="connsiteY1" fmla="*/ 0 h 3267986"/>
                <a:gd name="connsiteX2" fmla="*/ 2496710 w 2496710"/>
                <a:gd name="connsiteY2" fmla="*/ 1633993 h 3267986"/>
                <a:gd name="connsiteX3" fmla="*/ 1248355 w 2496710"/>
                <a:gd name="connsiteY3" fmla="*/ 3267986 h 3267986"/>
                <a:gd name="connsiteX4" fmla="*/ 0 w 2496710"/>
                <a:gd name="connsiteY4" fmla="*/ 1633993 h 3267986"/>
                <a:gd name="connsiteX0" fmla="*/ 22355 w 2631831"/>
                <a:gd name="connsiteY0" fmla="*/ 1912289 h 3546282"/>
                <a:gd name="connsiteX1" fmla="*/ 2224867 w 2631831"/>
                <a:gd name="connsiteY1" fmla="*/ 0 h 3546282"/>
                <a:gd name="connsiteX2" fmla="*/ 2519065 w 2631831"/>
                <a:gd name="connsiteY2" fmla="*/ 1912289 h 3546282"/>
                <a:gd name="connsiteX3" fmla="*/ 1270710 w 2631831"/>
                <a:gd name="connsiteY3" fmla="*/ 3546282 h 3546282"/>
                <a:gd name="connsiteX4" fmla="*/ 22355 w 2631831"/>
                <a:gd name="connsiteY4" fmla="*/ 1912289 h 3546282"/>
                <a:gd name="connsiteX0" fmla="*/ 15948 w 2326813"/>
                <a:gd name="connsiteY0" fmla="*/ 1915962 h 3563461"/>
                <a:gd name="connsiteX1" fmla="*/ 2218460 w 2326813"/>
                <a:gd name="connsiteY1" fmla="*/ 3673 h 3563461"/>
                <a:gd name="connsiteX2" fmla="*/ 2011726 w 2326813"/>
                <a:gd name="connsiteY2" fmla="*/ 2424845 h 3563461"/>
                <a:gd name="connsiteX3" fmla="*/ 1264303 w 2326813"/>
                <a:gd name="connsiteY3" fmla="*/ 3549955 h 3563461"/>
                <a:gd name="connsiteX4" fmla="*/ 15948 w 2326813"/>
                <a:gd name="connsiteY4" fmla="*/ 1915962 h 3563461"/>
                <a:gd name="connsiteX0" fmla="*/ 225835 w 2536700"/>
                <a:gd name="connsiteY0" fmla="*/ 1916063 h 3797232"/>
                <a:gd name="connsiteX1" fmla="*/ 2428347 w 2536700"/>
                <a:gd name="connsiteY1" fmla="*/ 3774 h 3797232"/>
                <a:gd name="connsiteX2" fmla="*/ 2221613 w 2536700"/>
                <a:gd name="connsiteY2" fmla="*/ 2424946 h 3797232"/>
                <a:gd name="connsiteX3" fmla="*/ 297397 w 2536700"/>
                <a:gd name="connsiteY3" fmla="*/ 3788595 h 3797232"/>
                <a:gd name="connsiteX4" fmla="*/ 225835 w 2536700"/>
                <a:gd name="connsiteY4" fmla="*/ 1916063 h 3797232"/>
                <a:gd name="connsiteX0" fmla="*/ 212264 w 2565625"/>
                <a:gd name="connsiteY0" fmla="*/ 1171890 h 3863712"/>
                <a:gd name="connsiteX1" fmla="*/ 2454532 w 2565625"/>
                <a:gd name="connsiteY1" fmla="*/ 38829 h 3863712"/>
                <a:gd name="connsiteX2" fmla="*/ 2247798 w 2565625"/>
                <a:gd name="connsiteY2" fmla="*/ 2460001 h 3863712"/>
                <a:gd name="connsiteX3" fmla="*/ 323582 w 2565625"/>
                <a:gd name="connsiteY3" fmla="*/ 3823650 h 3863712"/>
                <a:gd name="connsiteX4" fmla="*/ 212264 w 2565625"/>
                <a:gd name="connsiteY4" fmla="*/ 1171890 h 3863712"/>
                <a:gd name="connsiteX0" fmla="*/ 66847 w 2420208"/>
                <a:gd name="connsiteY0" fmla="*/ 1203530 h 3895352"/>
                <a:gd name="connsiteX1" fmla="*/ 2309115 w 2420208"/>
                <a:gd name="connsiteY1" fmla="*/ 70469 h 3895352"/>
                <a:gd name="connsiteX2" fmla="*/ 2102381 w 2420208"/>
                <a:gd name="connsiteY2" fmla="*/ 2491641 h 3895352"/>
                <a:gd name="connsiteX3" fmla="*/ 178165 w 2420208"/>
                <a:gd name="connsiteY3" fmla="*/ 3855290 h 3895352"/>
                <a:gd name="connsiteX4" fmla="*/ 66847 w 2420208"/>
                <a:gd name="connsiteY4" fmla="*/ 1203530 h 3895352"/>
                <a:gd name="connsiteX0" fmla="*/ 74600 w 2427961"/>
                <a:gd name="connsiteY0" fmla="*/ 1227366 h 3919188"/>
                <a:gd name="connsiteX1" fmla="*/ 2316868 w 2427961"/>
                <a:gd name="connsiteY1" fmla="*/ 94305 h 3919188"/>
                <a:gd name="connsiteX2" fmla="*/ 2110134 w 2427961"/>
                <a:gd name="connsiteY2" fmla="*/ 2515477 h 3919188"/>
                <a:gd name="connsiteX3" fmla="*/ 185918 w 2427961"/>
                <a:gd name="connsiteY3" fmla="*/ 3879126 h 3919188"/>
                <a:gd name="connsiteX4" fmla="*/ 74600 w 2427961"/>
                <a:gd name="connsiteY4" fmla="*/ 1227366 h 3919188"/>
                <a:gd name="connsiteX0" fmla="*/ 73234 w 2375779"/>
                <a:gd name="connsiteY0" fmla="*/ 1227936 h 3920498"/>
                <a:gd name="connsiteX1" fmla="*/ 2315502 w 2375779"/>
                <a:gd name="connsiteY1" fmla="*/ 94875 h 3920498"/>
                <a:gd name="connsiteX2" fmla="*/ 1782765 w 2375779"/>
                <a:gd name="connsiteY2" fmla="*/ 2523999 h 3920498"/>
                <a:gd name="connsiteX3" fmla="*/ 184552 w 2375779"/>
                <a:gd name="connsiteY3" fmla="*/ 3879696 h 3920498"/>
                <a:gd name="connsiteX4" fmla="*/ 73234 w 2375779"/>
                <a:gd name="connsiteY4" fmla="*/ 1227936 h 3920498"/>
                <a:gd name="connsiteX0" fmla="*/ 73234 w 2375779"/>
                <a:gd name="connsiteY0" fmla="*/ 1227936 h 3939449"/>
                <a:gd name="connsiteX1" fmla="*/ 2315502 w 2375779"/>
                <a:gd name="connsiteY1" fmla="*/ 94875 h 3939449"/>
                <a:gd name="connsiteX2" fmla="*/ 1782765 w 2375779"/>
                <a:gd name="connsiteY2" fmla="*/ 2523999 h 3939449"/>
                <a:gd name="connsiteX3" fmla="*/ 184552 w 2375779"/>
                <a:gd name="connsiteY3" fmla="*/ 3879696 h 3939449"/>
                <a:gd name="connsiteX4" fmla="*/ 73234 w 2375779"/>
                <a:gd name="connsiteY4" fmla="*/ 1227936 h 3939449"/>
                <a:gd name="connsiteX0" fmla="*/ 186006 w 2355342"/>
                <a:gd name="connsiteY0" fmla="*/ 379161 h 3090674"/>
                <a:gd name="connsiteX1" fmla="*/ 2285151 w 2355342"/>
                <a:gd name="connsiteY1" fmla="*/ 152549 h 3090674"/>
                <a:gd name="connsiteX2" fmla="*/ 1895537 w 2355342"/>
                <a:gd name="connsiteY2" fmla="*/ 1675224 h 3090674"/>
                <a:gd name="connsiteX3" fmla="*/ 297324 w 2355342"/>
                <a:gd name="connsiteY3" fmla="*/ 3030921 h 3090674"/>
                <a:gd name="connsiteX4" fmla="*/ 186006 w 2355342"/>
                <a:gd name="connsiteY4" fmla="*/ 379161 h 3090674"/>
                <a:gd name="connsiteX0" fmla="*/ 186006 w 2346939"/>
                <a:gd name="connsiteY0" fmla="*/ 526651 h 3238164"/>
                <a:gd name="connsiteX1" fmla="*/ 2285151 w 2346939"/>
                <a:gd name="connsiteY1" fmla="*/ 300039 h 3238164"/>
                <a:gd name="connsiteX2" fmla="*/ 1895537 w 2346939"/>
                <a:gd name="connsiteY2" fmla="*/ 1822714 h 3238164"/>
                <a:gd name="connsiteX3" fmla="*/ 297324 w 2346939"/>
                <a:gd name="connsiteY3" fmla="*/ 3178411 h 3238164"/>
                <a:gd name="connsiteX4" fmla="*/ 186006 w 2346939"/>
                <a:gd name="connsiteY4" fmla="*/ 526651 h 3238164"/>
                <a:gd name="connsiteX0" fmla="*/ 242887 w 2403820"/>
                <a:gd name="connsiteY0" fmla="*/ 497959 h 2681298"/>
                <a:gd name="connsiteX1" fmla="*/ 2342032 w 2403820"/>
                <a:gd name="connsiteY1" fmla="*/ 271347 h 2681298"/>
                <a:gd name="connsiteX2" fmla="*/ 1952418 w 2403820"/>
                <a:gd name="connsiteY2" fmla="*/ 1794022 h 2681298"/>
                <a:gd name="connsiteX3" fmla="*/ 234936 w 2403820"/>
                <a:gd name="connsiteY3" fmla="*/ 2473858 h 2681298"/>
                <a:gd name="connsiteX4" fmla="*/ 242887 w 2403820"/>
                <a:gd name="connsiteY4" fmla="*/ 497959 h 2681298"/>
                <a:gd name="connsiteX0" fmla="*/ 325947 w 2486880"/>
                <a:gd name="connsiteY0" fmla="*/ 497959 h 2803044"/>
                <a:gd name="connsiteX1" fmla="*/ 2425092 w 2486880"/>
                <a:gd name="connsiteY1" fmla="*/ 271347 h 2803044"/>
                <a:gd name="connsiteX2" fmla="*/ 2035478 w 2486880"/>
                <a:gd name="connsiteY2" fmla="*/ 1794022 h 2803044"/>
                <a:gd name="connsiteX3" fmla="*/ 317996 w 2486880"/>
                <a:gd name="connsiteY3" fmla="*/ 2473858 h 2803044"/>
                <a:gd name="connsiteX4" fmla="*/ 325947 w 2486880"/>
                <a:gd name="connsiteY4" fmla="*/ 497959 h 2803044"/>
                <a:gd name="connsiteX0" fmla="*/ 99565 w 2260498"/>
                <a:gd name="connsiteY0" fmla="*/ 472602 h 2441501"/>
                <a:gd name="connsiteX1" fmla="*/ 2198710 w 2260498"/>
                <a:gd name="connsiteY1" fmla="*/ 245990 h 2441501"/>
                <a:gd name="connsiteX2" fmla="*/ 1809096 w 2260498"/>
                <a:gd name="connsiteY2" fmla="*/ 1768665 h 2441501"/>
                <a:gd name="connsiteX3" fmla="*/ 622293 w 2260498"/>
                <a:gd name="connsiteY3" fmla="*/ 1770865 h 2441501"/>
                <a:gd name="connsiteX4" fmla="*/ 99565 w 2260498"/>
                <a:gd name="connsiteY4" fmla="*/ 472602 h 2441501"/>
                <a:gd name="connsiteX0" fmla="*/ 427257 w 1633547"/>
                <a:gd name="connsiteY0" fmla="*/ 413250 h 2176078"/>
                <a:gd name="connsiteX1" fmla="*/ 1612002 w 1633547"/>
                <a:gd name="connsiteY1" fmla="*/ 64173 h 2176078"/>
                <a:gd name="connsiteX2" fmla="*/ 1222388 w 1633547"/>
                <a:gd name="connsiteY2" fmla="*/ 1586848 h 2176078"/>
                <a:gd name="connsiteX3" fmla="*/ 35585 w 1633547"/>
                <a:gd name="connsiteY3" fmla="*/ 1589048 h 2176078"/>
                <a:gd name="connsiteX4" fmla="*/ 427257 w 1633547"/>
                <a:gd name="connsiteY4" fmla="*/ 413250 h 2176078"/>
                <a:gd name="connsiteX0" fmla="*/ 431249 w 1892350"/>
                <a:gd name="connsiteY0" fmla="*/ 7197 h 1770025"/>
                <a:gd name="connsiteX1" fmla="*/ 1877251 w 1892350"/>
                <a:gd name="connsiteY1" fmla="*/ 711312 h 1770025"/>
                <a:gd name="connsiteX2" fmla="*/ 1226380 w 1892350"/>
                <a:gd name="connsiteY2" fmla="*/ 1180795 h 1770025"/>
                <a:gd name="connsiteX3" fmla="*/ 39577 w 1892350"/>
                <a:gd name="connsiteY3" fmla="*/ 1182995 h 1770025"/>
                <a:gd name="connsiteX4" fmla="*/ 431249 w 1892350"/>
                <a:gd name="connsiteY4" fmla="*/ 7197 h 1770025"/>
                <a:gd name="connsiteX0" fmla="*/ 460201 w 1962129"/>
                <a:gd name="connsiteY0" fmla="*/ 8221 h 2164099"/>
                <a:gd name="connsiteX1" fmla="*/ 1906203 w 1962129"/>
                <a:gd name="connsiteY1" fmla="*/ 712336 h 2164099"/>
                <a:gd name="connsiteX2" fmla="*/ 1688039 w 1962129"/>
                <a:gd name="connsiteY2" fmla="*/ 1679840 h 2164099"/>
                <a:gd name="connsiteX3" fmla="*/ 68529 w 1962129"/>
                <a:gd name="connsiteY3" fmla="*/ 1184019 h 2164099"/>
                <a:gd name="connsiteX4" fmla="*/ 460201 w 1962129"/>
                <a:gd name="connsiteY4" fmla="*/ 8221 h 2164099"/>
                <a:gd name="connsiteX0" fmla="*/ 460201 w 1962129"/>
                <a:gd name="connsiteY0" fmla="*/ 8221 h 1849930"/>
                <a:gd name="connsiteX1" fmla="*/ 1906203 w 1962129"/>
                <a:gd name="connsiteY1" fmla="*/ 712336 h 1849930"/>
                <a:gd name="connsiteX2" fmla="*/ 1688039 w 1962129"/>
                <a:gd name="connsiteY2" fmla="*/ 1679840 h 1849930"/>
                <a:gd name="connsiteX3" fmla="*/ 68529 w 1962129"/>
                <a:gd name="connsiteY3" fmla="*/ 1184019 h 1849930"/>
                <a:gd name="connsiteX4" fmla="*/ 460201 w 1962129"/>
                <a:gd name="connsiteY4" fmla="*/ 8221 h 1849930"/>
                <a:gd name="connsiteX0" fmla="*/ 460201 w 2273641"/>
                <a:gd name="connsiteY0" fmla="*/ 8221 h 1849930"/>
                <a:gd name="connsiteX1" fmla="*/ 1906203 w 2273641"/>
                <a:gd name="connsiteY1" fmla="*/ 712336 h 1849930"/>
                <a:gd name="connsiteX2" fmla="*/ 1688039 w 2273641"/>
                <a:gd name="connsiteY2" fmla="*/ 1679840 h 1849930"/>
                <a:gd name="connsiteX3" fmla="*/ 68529 w 2273641"/>
                <a:gd name="connsiteY3" fmla="*/ 1184019 h 1849930"/>
                <a:gd name="connsiteX4" fmla="*/ 460201 w 2273641"/>
                <a:gd name="connsiteY4" fmla="*/ 8221 h 1849930"/>
                <a:gd name="connsiteX0" fmla="*/ 121648 w 1935088"/>
                <a:gd name="connsiteY0" fmla="*/ 8983 h 1854490"/>
                <a:gd name="connsiteX1" fmla="*/ 1567650 w 1935088"/>
                <a:gd name="connsiteY1" fmla="*/ 713098 h 1854490"/>
                <a:gd name="connsiteX2" fmla="*/ 1349486 w 1935088"/>
                <a:gd name="connsiteY2" fmla="*/ 1680602 h 1854490"/>
                <a:gd name="connsiteX3" fmla="*/ 219833 w 1935088"/>
                <a:gd name="connsiteY3" fmla="*/ 1209274 h 1854490"/>
                <a:gd name="connsiteX4" fmla="*/ 121648 w 1935088"/>
                <a:gd name="connsiteY4" fmla="*/ 8983 h 1854490"/>
                <a:gd name="connsiteX0" fmla="*/ 358649 w 1734297"/>
                <a:gd name="connsiteY0" fmla="*/ 22095 h 1441784"/>
                <a:gd name="connsiteX1" fmla="*/ 1388273 w 1734297"/>
                <a:gd name="connsiteY1" fmla="*/ 309831 h 1441784"/>
                <a:gd name="connsiteX2" fmla="*/ 1170109 w 1734297"/>
                <a:gd name="connsiteY2" fmla="*/ 1277335 h 1441784"/>
                <a:gd name="connsiteX3" fmla="*/ 40456 w 1734297"/>
                <a:gd name="connsiteY3" fmla="*/ 806007 h 1441784"/>
                <a:gd name="connsiteX4" fmla="*/ 358649 w 1734297"/>
                <a:gd name="connsiteY4" fmla="*/ 22095 h 1441784"/>
                <a:gd name="connsiteX0" fmla="*/ 333868 w 1473672"/>
                <a:gd name="connsiteY0" fmla="*/ 18433 h 1174917"/>
                <a:gd name="connsiteX1" fmla="*/ 1363492 w 1473672"/>
                <a:gd name="connsiteY1" fmla="*/ 306169 h 1174917"/>
                <a:gd name="connsiteX2" fmla="*/ 741468 w 1473672"/>
                <a:gd name="connsiteY2" fmla="*/ 961253 h 1174917"/>
                <a:gd name="connsiteX3" fmla="*/ 15675 w 1473672"/>
                <a:gd name="connsiteY3" fmla="*/ 802345 h 1174917"/>
                <a:gd name="connsiteX4" fmla="*/ 333868 w 1473672"/>
                <a:gd name="connsiteY4" fmla="*/ 18433 h 1174917"/>
                <a:gd name="connsiteX0" fmla="*/ 287594 w 1427398"/>
                <a:gd name="connsiteY0" fmla="*/ 17598 h 1170516"/>
                <a:gd name="connsiteX1" fmla="*/ 1317218 w 1427398"/>
                <a:gd name="connsiteY1" fmla="*/ 305334 h 1170516"/>
                <a:gd name="connsiteX2" fmla="*/ 695194 w 1427398"/>
                <a:gd name="connsiteY2" fmla="*/ 960418 h 1170516"/>
                <a:gd name="connsiteX3" fmla="*/ 30361 w 1427398"/>
                <a:gd name="connsiteY3" fmla="*/ 786270 h 1170516"/>
                <a:gd name="connsiteX4" fmla="*/ 287594 w 1427398"/>
                <a:gd name="connsiteY4" fmla="*/ 17598 h 1170516"/>
                <a:gd name="connsiteX0" fmla="*/ 326575 w 1466379"/>
                <a:gd name="connsiteY0" fmla="*/ 17598 h 1236758"/>
                <a:gd name="connsiteX1" fmla="*/ 1356199 w 1466379"/>
                <a:gd name="connsiteY1" fmla="*/ 305334 h 1236758"/>
                <a:gd name="connsiteX2" fmla="*/ 734175 w 1466379"/>
                <a:gd name="connsiteY2" fmla="*/ 960418 h 1236758"/>
                <a:gd name="connsiteX3" fmla="*/ 69342 w 1466379"/>
                <a:gd name="connsiteY3" fmla="*/ 786270 h 1236758"/>
                <a:gd name="connsiteX4" fmla="*/ 326575 w 1466379"/>
                <a:gd name="connsiteY4" fmla="*/ 17598 h 1236758"/>
                <a:gd name="connsiteX0" fmla="*/ 283086 w 1422890"/>
                <a:gd name="connsiteY0" fmla="*/ 17598 h 1170516"/>
                <a:gd name="connsiteX1" fmla="*/ 1312710 w 1422890"/>
                <a:gd name="connsiteY1" fmla="*/ 305334 h 1170516"/>
                <a:gd name="connsiteX2" fmla="*/ 690686 w 1422890"/>
                <a:gd name="connsiteY2" fmla="*/ 960418 h 1170516"/>
                <a:gd name="connsiteX3" fmla="*/ 25853 w 1422890"/>
                <a:gd name="connsiteY3" fmla="*/ 786270 h 1170516"/>
                <a:gd name="connsiteX4" fmla="*/ 283086 w 1422890"/>
                <a:gd name="connsiteY4" fmla="*/ 17598 h 1170516"/>
                <a:gd name="connsiteX0" fmla="*/ 283086 w 1422890"/>
                <a:gd name="connsiteY0" fmla="*/ 17598 h 1009569"/>
                <a:gd name="connsiteX1" fmla="*/ 1312710 w 1422890"/>
                <a:gd name="connsiteY1" fmla="*/ 305334 h 1009569"/>
                <a:gd name="connsiteX2" fmla="*/ 690686 w 1422890"/>
                <a:gd name="connsiteY2" fmla="*/ 960418 h 1009569"/>
                <a:gd name="connsiteX3" fmla="*/ 25853 w 1422890"/>
                <a:gd name="connsiteY3" fmla="*/ 786270 h 1009569"/>
                <a:gd name="connsiteX4" fmla="*/ 283086 w 1422890"/>
                <a:gd name="connsiteY4" fmla="*/ 17598 h 1009569"/>
                <a:gd name="connsiteX0" fmla="*/ 283086 w 1326518"/>
                <a:gd name="connsiteY0" fmla="*/ 17598 h 1009569"/>
                <a:gd name="connsiteX1" fmla="*/ 1312710 w 1326518"/>
                <a:gd name="connsiteY1" fmla="*/ 305334 h 1009569"/>
                <a:gd name="connsiteX2" fmla="*/ 690686 w 1326518"/>
                <a:gd name="connsiteY2" fmla="*/ 960418 h 1009569"/>
                <a:gd name="connsiteX3" fmla="*/ 25853 w 1326518"/>
                <a:gd name="connsiteY3" fmla="*/ 786270 h 1009569"/>
                <a:gd name="connsiteX4" fmla="*/ 283086 w 1326518"/>
                <a:gd name="connsiteY4" fmla="*/ 17598 h 1009569"/>
                <a:gd name="connsiteX0" fmla="*/ 277728 w 1031394"/>
                <a:gd name="connsiteY0" fmla="*/ 23725 h 1015696"/>
                <a:gd name="connsiteX1" fmla="*/ 941592 w 1031394"/>
                <a:gd name="connsiteY1" fmla="*/ 265741 h 1015696"/>
                <a:gd name="connsiteX2" fmla="*/ 685328 w 1031394"/>
                <a:gd name="connsiteY2" fmla="*/ 966545 h 1015696"/>
                <a:gd name="connsiteX3" fmla="*/ 20495 w 1031394"/>
                <a:gd name="connsiteY3" fmla="*/ 792397 h 1015696"/>
                <a:gd name="connsiteX4" fmla="*/ 277728 w 1031394"/>
                <a:gd name="connsiteY4" fmla="*/ 23725 h 10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1394" h="1015696">
                  <a:moveTo>
                    <a:pt x="277728" y="23725"/>
                  </a:moveTo>
                  <a:cubicBezTo>
                    <a:pt x="431244" y="-64051"/>
                    <a:pt x="873659" y="108604"/>
                    <a:pt x="941592" y="265741"/>
                  </a:cubicBezTo>
                  <a:cubicBezTo>
                    <a:pt x="1009525" y="422878"/>
                    <a:pt x="1196412" y="783662"/>
                    <a:pt x="685328" y="966545"/>
                  </a:cubicBezTo>
                  <a:cubicBezTo>
                    <a:pt x="261707" y="1094645"/>
                    <a:pt x="103668" y="949534"/>
                    <a:pt x="20495" y="792397"/>
                  </a:cubicBezTo>
                  <a:cubicBezTo>
                    <a:pt x="-62678" y="635260"/>
                    <a:pt x="124212" y="111501"/>
                    <a:pt x="277728" y="23725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dirty="0">
                  <a:noFill/>
                </a:rPr>
                <a:t>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Sous-titre 2">
                  <a:extLst>
                    <a:ext uri="{FF2B5EF4-FFF2-40B4-BE49-F238E27FC236}">
                      <a16:creationId xmlns:a16="http://schemas.microsoft.com/office/drawing/2014/main" id="{069EE7D4-AEA3-41A6-A9E3-9D239808A2E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06360" y="2629117"/>
                  <a:ext cx="1659445" cy="67045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b="0" i="1" smtClean="0">
                            <a:solidFill>
                              <a:srgbClr val="FDF6E3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fr-CH" dirty="0">
                    <a:solidFill>
                      <a:srgbClr val="FDF6E3"/>
                    </a:solidFill>
                    <a:latin typeface="Palatino Linotype" panose="02040502050505030304" pitchFamily="18" charset="0"/>
                  </a:endParaRPr>
                </a:p>
                <a:p>
                  <a:pPr marL="0" indent="0" algn="ctr">
                    <a:buNone/>
                  </a:pPr>
                  <a:endParaRPr lang="en-US" dirty="0">
                    <a:solidFill>
                      <a:srgbClr val="FDF6E3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37" name="Sous-titre 2">
                  <a:extLst>
                    <a:ext uri="{FF2B5EF4-FFF2-40B4-BE49-F238E27FC236}">
                      <a16:creationId xmlns:a16="http://schemas.microsoft.com/office/drawing/2014/main" id="{069EE7D4-AEA3-41A6-A9E3-9D239808A2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6360" y="2629117"/>
                  <a:ext cx="1659445" cy="67045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Sous-titre 2">
                  <a:extLst>
                    <a:ext uri="{FF2B5EF4-FFF2-40B4-BE49-F238E27FC236}">
                      <a16:creationId xmlns:a16="http://schemas.microsoft.com/office/drawing/2014/main" id="{36FCB504-C0B5-4160-B86C-D1B0E80E9C2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065925" y="2918804"/>
                  <a:ext cx="1659445" cy="67045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fr-CH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H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fr-CH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CH" dirty="0">
                    <a:solidFill>
                      <a:schemeClr val="accent6"/>
                    </a:solidFill>
                    <a:latin typeface="Palatino Linotype" panose="02040502050505030304" pitchFamily="18" charset="0"/>
                  </a:endParaRPr>
                </a:p>
                <a:p>
                  <a:pPr marL="0" indent="0" algn="ctr">
                    <a:buNone/>
                  </a:pPr>
                  <a:endParaRPr lang="en-US" dirty="0">
                    <a:solidFill>
                      <a:schemeClr val="accent6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38" name="Sous-titre 2">
                  <a:extLst>
                    <a:ext uri="{FF2B5EF4-FFF2-40B4-BE49-F238E27FC236}">
                      <a16:creationId xmlns:a16="http://schemas.microsoft.com/office/drawing/2014/main" id="{36FCB504-C0B5-4160-B86C-D1B0E80E9C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5925" y="2918804"/>
                  <a:ext cx="1659445" cy="67045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E92C465E-AD5D-405C-A001-874E174AD033}"/>
              </a:ext>
            </a:extLst>
          </p:cNvPr>
          <p:cNvGrpSpPr/>
          <p:nvPr/>
        </p:nvGrpSpPr>
        <p:grpSpPr>
          <a:xfrm>
            <a:off x="5036425" y="5848434"/>
            <a:ext cx="3397084" cy="929657"/>
            <a:chOff x="5036425" y="5848434"/>
            <a:chExt cx="3397084" cy="9296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Sous-titre 2">
                  <a:extLst>
                    <a:ext uri="{FF2B5EF4-FFF2-40B4-BE49-F238E27FC236}">
                      <a16:creationId xmlns:a16="http://schemas.microsoft.com/office/drawing/2014/main" id="{EEEE6E41-4665-40DA-8E09-D6BF53B3720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066640" y="5848434"/>
                  <a:ext cx="3366869" cy="92965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 xmlns:m="http://schemas.openxmlformats.org/officeDocument/2006/math">
                      <m:r>
                        <a:rPr lang="fr-CH" i="1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⇒ </m:t>
                      </m:r>
                    </m:oMath>
                  </a14:m>
                  <a:r>
                    <a:rPr lang="en-US" dirty="0">
                      <a:solidFill>
                        <a:srgbClr val="FDF6E3"/>
                      </a:solidFill>
                      <a:latin typeface="Palatino Linotype" panose="02040502050505030304" pitchFamily="18" charset="0"/>
                    </a:rPr>
                    <a:t>Solution exists</a:t>
                  </a:r>
                </a:p>
                <a:p>
                  <a:pPr marL="0" indent="0" algn="ctr">
                    <a:buNone/>
                  </a:pPr>
                  <a:endParaRPr lang="en-US" dirty="0">
                    <a:solidFill>
                      <a:srgbClr val="FDF6E3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40" name="Sous-titre 2">
                  <a:extLst>
                    <a:ext uri="{FF2B5EF4-FFF2-40B4-BE49-F238E27FC236}">
                      <a16:creationId xmlns:a16="http://schemas.microsoft.com/office/drawing/2014/main" id="{EEEE6E41-4665-40DA-8E09-D6BF53B372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6640" y="5848434"/>
                  <a:ext cx="3366869" cy="929657"/>
                </a:xfrm>
                <a:prstGeom prst="rect">
                  <a:avLst/>
                </a:prstGeom>
                <a:blipFill>
                  <a:blip r:embed="rId16"/>
                  <a:stretch>
                    <a:fillRect t="-11111"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E9931D6-E484-4C6B-BDB8-FA2030247980}"/>
                </a:ext>
              </a:extLst>
            </p:cNvPr>
            <p:cNvSpPr/>
            <p:nvPr/>
          </p:nvSpPr>
          <p:spPr>
            <a:xfrm>
              <a:off x="5036425" y="6214713"/>
              <a:ext cx="33970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FDF6E3"/>
                  </a:solidFill>
                  <a:latin typeface="Palatino Linotype" panose="02040502050505030304" pitchFamily="18" charset="0"/>
                </a:rPr>
                <a:t>(By </a:t>
              </a:r>
              <a:r>
                <a:rPr lang="en-US" dirty="0" err="1">
                  <a:solidFill>
                    <a:srgbClr val="FDF6E3"/>
                  </a:solidFill>
                  <a:latin typeface="Palatino Linotype" panose="02040502050505030304" pitchFamily="18" charset="0"/>
                </a:rPr>
                <a:t>Schauder</a:t>
              </a:r>
              <a:r>
                <a:rPr lang="en-US" dirty="0">
                  <a:solidFill>
                    <a:srgbClr val="FDF6E3"/>
                  </a:solidFill>
                  <a:latin typeface="Palatino Linotype" panose="02040502050505030304" pitchFamily="18" charset="0"/>
                </a:rPr>
                <a:t> fixpoint theorem)</a:t>
              </a:r>
              <a:endParaRPr lang="fr-CH" dirty="0">
                <a:solidFill>
                  <a:srgbClr val="FDF6E3"/>
                </a:solidFill>
                <a:latin typeface="Palatino Linotype" panose="0204050205050503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5912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88F2187C-9465-4AE7-80DA-BBADFB053BC7}"/>
              </a:ext>
            </a:extLst>
          </p:cNvPr>
          <p:cNvSpPr txBox="1">
            <a:spLocks/>
          </p:cNvSpPr>
          <p:nvPr/>
        </p:nvSpPr>
        <p:spPr>
          <a:xfrm>
            <a:off x="557420" y="202378"/>
            <a:ext cx="8029160" cy="82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dirty="0">
                <a:solidFill>
                  <a:srgbClr val="FDF6E3"/>
                </a:solidFill>
                <a:latin typeface="Palatino Linotype" panose="02040502050505030304" pitchFamily="18" charset="0"/>
              </a:rPr>
              <a:t>Critical </a:t>
            </a:r>
            <a:r>
              <a:rPr lang="fr-CH" dirty="0" err="1">
                <a:solidFill>
                  <a:srgbClr val="FDF6E3"/>
                </a:solidFill>
                <a:latin typeface="Palatino Linotype" panose="02040502050505030304" pitchFamily="18" charset="0"/>
              </a:rPr>
              <a:t>region</a:t>
            </a:r>
            <a:endParaRPr lang="fr-CH" dirty="0">
              <a:solidFill>
                <a:srgbClr val="FDF6E3"/>
              </a:solidFill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ous-titre 2">
                <a:extLst>
                  <a:ext uri="{FF2B5EF4-FFF2-40B4-BE49-F238E27FC236}">
                    <a16:creationId xmlns:a16="http://schemas.microsoft.com/office/drawing/2014/main" id="{278DAB07-00A2-42DD-8233-7F5B6C358C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780317" y="1350056"/>
                <a:ext cx="6329889" cy="9296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1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fr-CH" i="1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H" i="1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fr-CH" i="1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CH" b="1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fr-CH" i="1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CH" dirty="0">
                  <a:solidFill>
                    <a:srgbClr val="FDF6E3"/>
                  </a:solidFill>
                  <a:latin typeface="Palatino Linotype" panose="02040502050505030304" pitchFamily="18" charset="0"/>
                </a:endParaRPr>
              </a:p>
              <a:p>
                <a:pPr marL="0" indent="0" algn="ctr">
                  <a:buNone/>
                </a:pPr>
                <a:endParaRPr lang="en-US" dirty="0">
                  <a:solidFill>
                    <a:srgbClr val="FDF6E3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3" name="Sous-titre 2">
                <a:extLst>
                  <a:ext uri="{FF2B5EF4-FFF2-40B4-BE49-F238E27FC236}">
                    <a16:creationId xmlns:a16="http://schemas.microsoft.com/office/drawing/2014/main" id="{278DAB07-00A2-42DD-8233-7F5B6C358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80317" y="1350056"/>
                <a:ext cx="6329889" cy="9296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e 16">
            <a:extLst>
              <a:ext uri="{FF2B5EF4-FFF2-40B4-BE49-F238E27FC236}">
                <a16:creationId xmlns:a16="http://schemas.microsoft.com/office/drawing/2014/main" id="{5B6863AA-165B-447B-A07D-606D27262B53}"/>
              </a:ext>
            </a:extLst>
          </p:cNvPr>
          <p:cNvGrpSpPr/>
          <p:nvPr/>
        </p:nvGrpSpPr>
        <p:grpSpPr>
          <a:xfrm>
            <a:off x="4280959" y="1048134"/>
            <a:ext cx="4761731" cy="3182147"/>
            <a:chOff x="4280959" y="1048134"/>
            <a:chExt cx="4761731" cy="3182147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33DDE232-F9B7-4445-BE8A-EE28D447C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0959" y="1048134"/>
              <a:ext cx="4761731" cy="2380866"/>
            </a:xfrm>
            <a:prstGeom prst="rect">
              <a:avLst/>
            </a:prstGeom>
          </p:spPr>
        </p:pic>
        <p:sp>
          <p:nvSpPr>
            <p:cNvPr id="5" name="Sous-titre 2">
              <a:extLst>
                <a:ext uri="{FF2B5EF4-FFF2-40B4-BE49-F238E27FC236}">
                  <a16:creationId xmlns:a16="http://schemas.microsoft.com/office/drawing/2014/main" id="{1B97E601-0C14-4B89-BB08-61C108287441}"/>
                </a:ext>
              </a:extLst>
            </p:cNvPr>
            <p:cNvSpPr txBox="1">
              <a:spLocks/>
            </p:cNvSpPr>
            <p:nvPr/>
          </p:nvSpPr>
          <p:spPr>
            <a:xfrm>
              <a:off x="4700203" y="3300624"/>
              <a:ext cx="3923241" cy="9296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solidFill>
                    <a:srgbClr val="FDF6E3"/>
                  </a:solidFill>
                  <a:latin typeface="Palatino Linotype" panose="02040502050505030304" pitchFamily="18" charset="0"/>
                </a:rPr>
                <a:t>Phase transition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ous-titre 2">
                <a:extLst>
                  <a:ext uri="{FF2B5EF4-FFF2-40B4-BE49-F238E27FC236}">
                    <a16:creationId xmlns:a16="http://schemas.microsoft.com/office/drawing/2014/main" id="{DBEAB9CD-3982-422F-BFB2-34B74816A9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780315" y="3429000"/>
                <a:ext cx="6329889" cy="13851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fr-CH" b="0" dirty="0">
                    <a:solidFill>
                      <a:srgbClr val="FDF6E3"/>
                    </a:solidFill>
                    <a:latin typeface="Palatino Linotype" panose="02040502050505030304" pitchFamily="18" charset="0"/>
                  </a:rPr>
                  <a:t>Jacobi matrix </a:t>
                </a:r>
                <a14:m>
                  <m:oMath xmlns:m="http://schemas.openxmlformats.org/officeDocument/2006/math">
                    <m:r>
                      <a:rPr lang="fr-CH" b="0" i="1" smtClean="0">
                        <a:solidFill>
                          <a:srgbClr val="FDF6E3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fr-CH" b="1" dirty="0">
                    <a:solidFill>
                      <a:srgbClr val="FDF6E3"/>
                    </a:solidFill>
                    <a:latin typeface="Palatino Linotype" panose="02040502050505030304" pitchFamily="18" charset="0"/>
                  </a:rPr>
                  <a:t> </a:t>
                </a:r>
                <a:r>
                  <a:rPr lang="fr-CH" dirty="0">
                    <a:solidFill>
                      <a:srgbClr val="FDF6E3"/>
                    </a:solidFill>
                    <a:latin typeface="Palatino Linotype" panose="02040502050505030304" pitchFamily="18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fr-CH" b="0" i="1" smtClean="0">
                        <a:solidFill>
                          <a:srgbClr val="FDF6E3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CH" b="0" i="1" smtClean="0">
                        <a:solidFill>
                          <a:srgbClr val="FDF6E3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b="1" i="0" smtClean="0">
                        <a:solidFill>
                          <a:srgbClr val="FDF6E3"/>
                        </a:solidFill>
                        <a:latin typeface="Cambria Math" panose="02040503050406030204" pitchFamily="18" charset="0"/>
                      </a:rPr>
                      <m:t>𝐳</m:t>
                    </m:r>
                    <m:r>
                      <a:rPr lang="fr-CH" b="1" i="0" smtClean="0">
                        <a:solidFill>
                          <a:srgbClr val="FDF6E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CH" dirty="0">
                  <a:solidFill>
                    <a:srgbClr val="FDF6E3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6" name="Sous-titre 2">
                <a:extLst>
                  <a:ext uri="{FF2B5EF4-FFF2-40B4-BE49-F238E27FC236}">
                    <a16:creationId xmlns:a16="http://schemas.microsoft.com/office/drawing/2014/main" id="{DBEAB9CD-3982-422F-BFB2-34B74816A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80315" y="3429000"/>
                <a:ext cx="6329889" cy="1385159"/>
              </a:xfrm>
              <a:prstGeom prst="rect">
                <a:avLst/>
              </a:prstGeom>
              <a:blipFill>
                <a:blip r:embed="rId4"/>
                <a:stretch>
                  <a:fillRect t="-793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Sous-titre 2">
                <a:extLst>
                  <a:ext uri="{FF2B5EF4-FFF2-40B4-BE49-F238E27FC236}">
                    <a16:creationId xmlns:a16="http://schemas.microsoft.com/office/drawing/2014/main" id="{AC6FCA73-9A1F-422C-9205-B91E4F0840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780316" y="2174816"/>
                <a:ext cx="6329889" cy="13851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fr-CH" b="0" dirty="0">
                    <a:solidFill>
                      <a:srgbClr val="FDF6E3"/>
                    </a:solidFill>
                    <a:latin typeface="Palatino Linotype" panose="02040502050505030304" pitchFamily="18" charset="0"/>
                  </a:rPr>
                  <a:t>Residual function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b="1" i="0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𝐳</m:t>
                          </m:r>
                        </m:e>
                      </m:d>
                      <m:r>
                        <a:rPr lang="fr-CH" i="1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H" i="1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fr-CH" i="1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b="1" i="0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𝐳</m:t>
                          </m:r>
                        </m:e>
                      </m:d>
                      <m:r>
                        <a:rPr lang="fr-CH" b="1" i="1" smtClean="0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CH" b="1" i="0" smtClean="0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𝐳</m:t>
                      </m:r>
                    </m:oMath>
                  </m:oMathPara>
                </a14:m>
                <a:endParaRPr lang="fr-CH" b="1" dirty="0">
                  <a:solidFill>
                    <a:srgbClr val="FDF6E3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7" name="Sous-titre 2">
                <a:extLst>
                  <a:ext uri="{FF2B5EF4-FFF2-40B4-BE49-F238E27FC236}">
                    <a16:creationId xmlns:a16="http://schemas.microsoft.com/office/drawing/2014/main" id="{AC6FCA73-9A1F-422C-9205-B91E4F084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80316" y="2174816"/>
                <a:ext cx="6329889" cy="1385159"/>
              </a:xfrm>
              <a:prstGeom prst="rect">
                <a:avLst/>
              </a:prstGeom>
              <a:blipFill>
                <a:blip r:embed="rId5"/>
                <a:stretch>
                  <a:fillRect t="-837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ous-titre 2">
            <a:extLst>
              <a:ext uri="{FF2B5EF4-FFF2-40B4-BE49-F238E27FC236}">
                <a16:creationId xmlns:a16="http://schemas.microsoft.com/office/drawing/2014/main" id="{24270511-5B85-443A-AED1-F34EF46744EF}"/>
              </a:ext>
            </a:extLst>
          </p:cNvPr>
          <p:cNvSpPr txBox="1">
            <a:spLocks/>
          </p:cNvSpPr>
          <p:nvPr/>
        </p:nvSpPr>
        <p:spPr>
          <a:xfrm>
            <a:off x="1200678" y="4296331"/>
            <a:ext cx="6329889" cy="1385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CH" b="0" dirty="0">
                <a:solidFill>
                  <a:srgbClr val="FDF6E3"/>
                </a:solidFill>
                <a:latin typeface="Palatino Linotype" panose="02040502050505030304" pitchFamily="18" charset="0"/>
              </a:rPr>
              <a:t>Critical condition</a:t>
            </a:r>
            <a:endParaRPr lang="fr-CH" dirty="0">
              <a:solidFill>
                <a:srgbClr val="FDF6E3"/>
              </a:solidFill>
              <a:latin typeface="Palatino Linotype" panose="02040502050505030304" pitchFamily="18" charset="0"/>
            </a:endParaRP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5783032C-6A2E-43D1-8A7C-F19572A86E7D}"/>
              </a:ext>
            </a:extLst>
          </p:cNvPr>
          <p:cNvGrpSpPr/>
          <p:nvPr/>
        </p:nvGrpSpPr>
        <p:grpSpPr>
          <a:xfrm>
            <a:off x="1116014" y="4997400"/>
            <a:ext cx="6329889" cy="1624931"/>
            <a:chOff x="1200678" y="4979412"/>
            <a:chExt cx="6329889" cy="16249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Sous-titre 2">
                  <a:extLst>
                    <a:ext uri="{FF2B5EF4-FFF2-40B4-BE49-F238E27FC236}">
                      <a16:creationId xmlns:a16="http://schemas.microsoft.com/office/drawing/2014/main" id="{0FD78FCA-81FC-40EA-83B6-6EE23E2310A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00678" y="5219184"/>
                  <a:ext cx="6329889" cy="1385159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b="0" i="1" smtClean="0">
                            <a:solidFill>
                              <a:srgbClr val="FDF6E3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b="1" i="0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</m:d>
                        <m:r>
                          <a:rPr lang="fr-CH" i="1">
                            <a:solidFill>
                              <a:srgbClr val="FDF6E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CH" i="1" smtClean="0">
                            <a:solidFill>
                              <a:srgbClr val="FDF6E3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fr-CH" b="1" dirty="0">
                    <a:solidFill>
                      <a:srgbClr val="FDF6E3"/>
                    </a:solidFill>
                    <a:latin typeface="Palatino Linotype" panose="02040502050505030304" pitchFamily="18" charset="0"/>
                  </a:endParaRPr>
                </a:p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CH" b="0" i="0" smtClean="0">
                            <a:solidFill>
                              <a:srgbClr val="FDF6E3"/>
                            </a:solidFill>
                            <a:latin typeface="Cambria Math" panose="02040503050406030204" pitchFamily="18" charset="0"/>
                          </a:rPr>
                          <m:t>det</m:t>
                        </m:r>
                        <m:r>
                          <a:rPr lang="fr-CH" b="0" i="0" smtClean="0">
                            <a:solidFill>
                              <a:srgbClr val="FDF6E3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CH" b="0" i="1" smtClean="0">
                            <a:solidFill>
                              <a:srgbClr val="FDF6E3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fr-CH" b="0" i="0" smtClean="0">
                            <a:solidFill>
                              <a:srgbClr val="FDF6E3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fr-CH" dirty="0">
                    <a:solidFill>
                      <a:srgbClr val="FDF6E3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11" name="Sous-titre 2">
                  <a:extLst>
                    <a:ext uri="{FF2B5EF4-FFF2-40B4-BE49-F238E27FC236}">
                      <a16:creationId xmlns:a16="http://schemas.microsoft.com/office/drawing/2014/main" id="{0FD78FCA-81FC-40EA-83B6-6EE23E2310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0678" y="5219184"/>
                  <a:ext cx="6329889" cy="138515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D438AAB-92A0-4677-9DD4-2FB0B10B8F32}"/>
                </a:ext>
              </a:extLst>
            </p:cNvPr>
            <p:cNvSpPr/>
            <p:nvPr/>
          </p:nvSpPr>
          <p:spPr>
            <a:xfrm>
              <a:off x="2914644" y="4979412"/>
              <a:ext cx="2901956" cy="1263408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</p:spTree>
    <p:extLst>
      <p:ext uri="{BB962C8B-B14F-4D97-AF65-F5344CB8AC3E}">
        <p14:creationId xmlns:p14="http://schemas.microsoft.com/office/powerpoint/2010/main" val="1511944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88F2187C-9465-4AE7-80DA-BBADFB053BC7}"/>
              </a:ext>
            </a:extLst>
          </p:cNvPr>
          <p:cNvSpPr txBox="1">
            <a:spLocks/>
          </p:cNvSpPr>
          <p:nvPr/>
        </p:nvSpPr>
        <p:spPr>
          <a:xfrm>
            <a:off x="557420" y="202378"/>
            <a:ext cx="8029160" cy="82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dirty="0">
                <a:solidFill>
                  <a:srgbClr val="FDF6E3"/>
                </a:solidFill>
                <a:latin typeface="Palatino Linotype" panose="02040502050505030304" pitchFamily="18" charset="0"/>
              </a:rPr>
              <a:t>Critical </a:t>
            </a:r>
            <a:r>
              <a:rPr lang="fr-CH" dirty="0" err="1">
                <a:solidFill>
                  <a:srgbClr val="FDF6E3"/>
                </a:solidFill>
                <a:latin typeface="Palatino Linotype" panose="02040502050505030304" pitchFamily="18" charset="0"/>
              </a:rPr>
              <a:t>region</a:t>
            </a:r>
            <a:endParaRPr lang="fr-CH" dirty="0">
              <a:solidFill>
                <a:srgbClr val="FDF6E3"/>
              </a:solidFill>
              <a:latin typeface="Palatino Linotype" panose="02040502050505030304" pitchFamily="18" charset="0"/>
            </a:endParaRP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2CE9FDEB-C559-4B98-9E69-E9E9981C4915}"/>
              </a:ext>
            </a:extLst>
          </p:cNvPr>
          <p:cNvGrpSpPr/>
          <p:nvPr/>
        </p:nvGrpSpPr>
        <p:grpSpPr>
          <a:xfrm>
            <a:off x="1508655" y="1025529"/>
            <a:ext cx="6329889" cy="1624931"/>
            <a:chOff x="1200678" y="4979412"/>
            <a:chExt cx="6329889" cy="16249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Sous-titre 2">
                  <a:extLst>
                    <a:ext uri="{FF2B5EF4-FFF2-40B4-BE49-F238E27FC236}">
                      <a16:creationId xmlns:a16="http://schemas.microsoft.com/office/drawing/2014/main" id="{4688591D-2E2E-4C65-8731-58895DAE102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00678" y="5219184"/>
                  <a:ext cx="6329889" cy="1385159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b="0" i="1" smtClean="0">
                            <a:solidFill>
                              <a:srgbClr val="FDF6E3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fr-CH" b="0" i="1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b="1" i="0" smtClean="0">
                                <a:solidFill>
                                  <a:srgbClr val="FDF6E3"/>
                                </a:solidFill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</m:d>
                        <m:r>
                          <a:rPr lang="fr-CH" i="1">
                            <a:solidFill>
                              <a:srgbClr val="FDF6E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CH" i="1" smtClean="0">
                            <a:solidFill>
                              <a:srgbClr val="FDF6E3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fr-CH" b="1" dirty="0">
                    <a:solidFill>
                      <a:srgbClr val="FDF6E3"/>
                    </a:solidFill>
                    <a:latin typeface="Palatino Linotype" panose="02040502050505030304" pitchFamily="18" charset="0"/>
                  </a:endParaRPr>
                </a:p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CH" b="0" i="0" smtClean="0">
                            <a:solidFill>
                              <a:srgbClr val="FDF6E3"/>
                            </a:solidFill>
                            <a:latin typeface="Cambria Math" panose="02040503050406030204" pitchFamily="18" charset="0"/>
                          </a:rPr>
                          <m:t>det</m:t>
                        </m:r>
                        <m:r>
                          <a:rPr lang="fr-CH" b="0" i="0" smtClean="0">
                            <a:solidFill>
                              <a:srgbClr val="FDF6E3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CH" b="0" i="1" smtClean="0">
                            <a:solidFill>
                              <a:srgbClr val="FDF6E3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fr-CH" b="0" i="0" smtClean="0">
                            <a:solidFill>
                              <a:srgbClr val="FDF6E3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fr-CH" dirty="0">
                    <a:solidFill>
                      <a:srgbClr val="FDF6E3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18" name="Sous-titre 2">
                  <a:extLst>
                    <a:ext uri="{FF2B5EF4-FFF2-40B4-BE49-F238E27FC236}">
                      <a16:creationId xmlns:a16="http://schemas.microsoft.com/office/drawing/2014/main" id="{4688591D-2E2E-4C65-8731-58895DAE10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0678" y="5219184"/>
                  <a:ext cx="6329889" cy="138515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FFA8122-9C8E-4F6E-8382-F8AB33A21008}"/>
                </a:ext>
              </a:extLst>
            </p:cNvPr>
            <p:cNvSpPr/>
            <p:nvPr/>
          </p:nvSpPr>
          <p:spPr>
            <a:xfrm>
              <a:off x="2914644" y="4979412"/>
              <a:ext cx="2901956" cy="1263408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CE3ED5FA-1557-443E-AA30-A726525DF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14" y="3285065"/>
            <a:ext cx="3718687" cy="371868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74B5638E-1A54-419F-A98F-130F279C9B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0" y="3285066"/>
            <a:ext cx="3718687" cy="37186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Sous-titre 2">
                <a:extLst>
                  <a:ext uri="{FF2B5EF4-FFF2-40B4-BE49-F238E27FC236}">
                    <a16:creationId xmlns:a16="http://schemas.microsoft.com/office/drawing/2014/main" id="{BD60BA9D-77BF-4903-9FF9-C4AE467DAC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8668" y="2468160"/>
                <a:ext cx="2918566" cy="12878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fr-CH" b="0" i="1" smtClean="0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CH" i="1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H" i="1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CH" i="1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CH" i="1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f>
                        <m:fPr>
                          <m:ctrlP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CH" b="0" i="1" smtClean="0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H" b="0" i="1" smtClean="0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fr-CH" b="0" i="1" smtClean="0">
                                  <a:solidFill>
                                    <a:srgbClr val="FDF6E3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fr-CH" b="0" dirty="0">
                  <a:solidFill>
                    <a:srgbClr val="FDF6E3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21" name="Sous-titre 2">
                <a:extLst>
                  <a:ext uri="{FF2B5EF4-FFF2-40B4-BE49-F238E27FC236}">
                    <a16:creationId xmlns:a16="http://schemas.microsoft.com/office/drawing/2014/main" id="{BD60BA9D-77BF-4903-9FF9-C4AE467DA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668" y="2468160"/>
                <a:ext cx="2918566" cy="12878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Sous-titre 2">
                <a:extLst>
                  <a:ext uri="{FF2B5EF4-FFF2-40B4-BE49-F238E27FC236}">
                    <a16:creationId xmlns:a16="http://schemas.microsoft.com/office/drawing/2014/main" id="{8C48E561-F79A-401D-9A5C-0610E511AE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80000" y="2650460"/>
                <a:ext cx="4115097" cy="11600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fr-CH" b="0" i="1" smtClean="0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CH" b="0" i="1" smtClean="0">
                              <a:solidFill>
                                <a:srgbClr val="FDF6E3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CH" b="0" i="1" smtClean="0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(1 −</m:t>
                      </m:r>
                      <m:r>
                        <a:rPr lang="fr-CH" b="0" i="1" smtClean="0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fr-CH" b="0" i="1" smtClean="0">
                          <a:solidFill>
                            <a:srgbClr val="FDF6E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CH" b="0" dirty="0">
                  <a:solidFill>
                    <a:srgbClr val="FDF6E3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22" name="Sous-titre 2">
                <a:extLst>
                  <a:ext uri="{FF2B5EF4-FFF2-40B4-BE49-F238E27FC236}">
                    <a16:creationId xmlns:a16="http://schemas.microsoft.com/office/drawing/2014/main" id="{8C48E561-F79A-401D-9A5C-0610E511A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000" y="2650460"/>
                <a:ext cx="4115097" cy="11600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9699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A1903F21-4892-483E-BA74-CFA13B0BC2F4}"/>
              </a:ext>
            </a:extLst>
          </p:cNvPr>
          <p:cNvCxnSpPr>
            <a:cxnSpLocks/>
          </p:cNvCxnSpPr>
          <p:nvPr/>
        </p:nvCxnSpPr>
        <p:spPr>
          <a:xfrm>
            <a:off x="6772275" y="5054281"/>
            <a:ext cx="0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5266C7E7-E704-426D-870D-F28355ADFEA0}"/>
              </a:ext>
            </a:extLst>
          </p:cNvPr>
          <p:cNvCxnSpPr>
            <a:cxnSpLocks/>
          </p:cNvCxnSpPr>
          <p:nvPr/>
        </p:nvCxnSpPr>
        <p:spPr>
          <a:xfrm flipH="1" flipV="1">
            <a:off x="2771775" y="3960789"/>
            <a:ext cx="1" cy="1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A9A6FABB-5E1A-4736-894E-211A7C36AA1F}"/>
              </a:ext>
            </a:extLst>
          </p:cNvPr>
          <p:cNvCxnSpPr>
            <a:cxnSpLocks/>
          </p:cNvCxnSpPr>
          <p:nvPr/>
        </p:nvCxnSpPr>
        <p:spPr>
          <a:xfrm flipH="1">
            <a:off x="3776392" y="4683556"/>
            <a:ext cx="1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E195F1DD-7D0A-44EA-B9E0-803430FB4888}"/>
              </a:ext>
            </a:extLst>
          </p:cNvPr>
          <p:cNvCxnSpPr>
            <a:cxnSpLocks/>
          </p:cNvCxnSpPr>
          <p:nvPr/>
        </p:nvCxnSpPr>
        <p:spPr>
          <a:xfrm>
            <a:off x="5901281" y="2340000"/>
            <a:ext cx="0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5C6CCA7B-72FE-4143-B1AC-ED12B71061AD}"/>
              </a:ext>
            </a:extLst>
          </p:cNvPr>
          <p:cNvCxnSpPr>
            <a:cxnSpLocks/>
          </p:cNvCxnSpPr>
          <p:nvPr/>
        </p:nvCxnSpPr>
        <p:spPr>
          <a:xfrm flipH="1" flipV="1">
            <a:off x="3564000" y="2340000"/>
            <a:ext cx="1" cy="1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F31F80EB-D406-47A2-AB7D-169BCB714B9D}"/>
              </a:ext>
            </a:extLst>
          </p:cNvPr>
          <p:cNvCxnSpPr>
            <a:cxnSpLocks/>
          </p:cNvCxnSpPr>
          <p:nvPr/>
        </p:nvCxnSpPr>
        <p:spPr>
          <a:xfrm>
            <a:off x="4398376" y="2812580"/>
            <a:ext cx="1" cy="1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8CC9ADC4-ABB3-4782-82FB-72BAAEF257EC}"/>
              </a:ext>
            </a:extLst>
          </p:cNvPr>
          <p:cNvCxnSpPr>
            <a:cxnSpLocks/>
          </p:cNvCxnSpPr>
          <p:nvPr/>
        </p:nvCxnSpPr>
        <p:spPr>
          <a:xfrm flipH="1" flipV="1">
            <a:off x="3638550" y="3519488"/>
            <a:ext cx="1" cy="1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3FF619CC-D6BB-4147-A37A-694E05CEE9CF}"/>
              </a:ext>
            </a:extLst>
          </p:cNvPr>
          <p:cNvSpPr/>
          <p:nvPr/>
        </p:nvSpPr>
        <p:spPr>
          <a:xfrm>
            <a:off x="4283803" y="3960789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27EE4AF-0426-4CD7-9D8A-AE43FD082BD4}"/>
              </a:ext>
            </a:extLst>
          </p:cNvPr>
          <p:cNvSpPr/>
          <p:nvPr/>
        </p:nvSpPr>
        <p:spPr>
          <a:xfrm>
            <a:off x="7400925" y="4489105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3E7D232-5567-4D20-8800-87CF874DF67E}"/>
              </a:ext>
            </a:extLst>
          </p:cNvPr>
          <p:cNvSpPr/>
          <p:nvPr/>
        </p:nvSpPr>
        <p:spPr>
          <a:xfrm>
            <a:off x="4217129" y="1766787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CEFA7330-04C9-4B2C-A17D-6FB4443B46FE}"/>
              </a:ext>
            </a:extLst>
          </p:cNvPr>
          <p:cNvSpPr/>
          <p:nvPr/>
        </p:nvSpPr>
        <p:spPr>
          <a:xfrm>
            <a:off x="6915150" y="2486639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4FDA09D2-7F2F-4432-B8AE-F09E9B284B68}"/>
              </a:ext>
            </a:extLst>
          </p:cNvPr>
          <p:cNvSpPr/>
          <p:nvPr/>
        </p:nvSpPr>
        <p:spPr>
          <a:xfrm>
            <a:off x="5538787" y="5235528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F157236D-9B50-441C-8F18-C3D0BE423C67}"/>
              </a:ext>
            </a:extLst>
          </p:cNvPr>
          <p:cNvSpPr/>
          <p:nvPr/>
        </p:nvSpPr>
        <p:spPr>
          <a:xfrm>
            <a:off x="2771775" y="5054281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33AB7B07-3C6E-486F-B41D-856A4610ED50}"/>
              </a:ext>
            </a:extLst>
          </p:cNvPr>
          <p:cNvSpPr/>
          <p:nvPr/>
        </p:nvSpPr>
        <p:spPr>
          <a:xfrm>
            <a:off x="2324100" y="2667886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714EF4C0-62EE-4877-905D-6674E53A4C97}"/>
              </a:ext>
            </a:extLst>
          </p:cNvPr>
          <p:cNvSpPr txBox="1">
            <a:spLocks/>
          </p:cNvSpPr>
          <p:nvPr/>
        </p:nvSpPr>
        <p:spPr>
          <a:xfrm>
            <a:off x="557420" y="202378"/>
            <a:ext cx="8029160" cy="82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dirty="0">
                <a:solidFill>
                  <a:srgbClr val="FDF6E3"/>
                </a:solidFill>
                <a:latin typeface="Palatino Linotype" panose="02040502050505030304" pitchFamily="18" charset="0"/>
              </a:rPr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14821909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88F2187C-9465-4AE7-80DA-BBADFB053BC7}"/>
              </a:ext>
            </a:extLst>
          </p:cNvPr>
          <p:cNvSpPr txBox="1">
            <a:spLocks/>
          </p:cNvSpPr>
          <p:nvPr/>
        </p:nvSpPr>
        <p:spPr>
          <a:xfrm>
            <a:off x="557420" y="1354666"/>
            <a:ext cx="8029160" cy="4148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6600" dirty="0" err="1">
                <a:solidFill>
                  <a:srgbClr val="FDF6E3"/>
                </a:solidFill>
                <a:latin typeface="Palatino Linotype" panose="02040502050505030304" pitchFamily="18" charset="0"/>
              </a:rPr>
              <a:t>Thank</a:t>
            </a:r>
            <a:r>
              <a:rPr lang="fr-CH" sz="6600" dirty="0">
                <a:solidFill>
                  <a:srgbClr val="FDF6E3"/>
                </a:solidFill>
                <a:latin typeface="Palatino Linotype" panose="02040502050505030304" pitchFamily="18" charset="0"/>
              </a:rPr>
              <a:t> </a:t>
            </a:r>
            <a:r>
              <a:rPr lang="fr-CH" sz="6600" dirty="0" err="1">
                <a:solidFill>
                  <a:srgbClr val="FDF6E3"/>
                </a:solidFill>
                <a:latin typeface="Palatino Linotype" panose="02040502050505030304" pitchFamily="18" charset="0"/>
              </a:rPr>
              <a:t>you</a:t>
            </a:r>
            <a:r>
              <a:rPr lang="fr-CH" sz="6600" dirty="0">
                <a:solidFill>
                  <a:srgbClr val="FDF6E3"/>
                </a:solidFill>
                <a:latin typeface="Palatino Linotype" panose="02040502050505030304" pitchFamily="18" charset="0"/>
              </a:rPr>
              <a:t> for </a:t>
            </a:r>
            <a:r>
              <a:rPr lang="fr-CH" sz="6600" dirty="0" err="1">
                <a:solidFill>
                  <a:srgbClr val="FDF6E3"/>
                </a:solidFill>
                <a:latin typeface="Palatino Linotype" panose="02040502050505030304" pitchFamily="18" charset="0"/>
              </a:rPr>
              <a:t>your</a:t>
            </a:r>
            <a:r>
              <a:rPr lang="fr-CH" sz="6600" dirty="0">
                <a:solidFill>
                  <a:srgbClr val="FDF6E3"/>
                </a:solidFill>
                <a:latin typeface="Palatino Linotype" panose="02040502050505030304" pitchFamily="18" charset="0"/>
              </a:rPr>
              <a:t> attention</a:t>
            </a:r>
          </a:p>
        </p:txBody>
      </p:sp>
    </p:spTree>
    <p:extLst>
      <p:ext uri="{BB962C8B-B14F-4D97-AF65-F5344CB8AC3E}">
        <p14:creationId xmlns:p14="http://schemas.microsoft.com/office/powerpoint/2010/main" val="68029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88F2187C-9465-4AE7-80DA-BBADFB053BC7}"/>
              </a:ext>
            </a:extLst>
          </p:cNvPr>
          <p:cNvSpPr txBox="1">
            <a:spLocks/>
          </p:cNvSpPr>
          <p:nvPr/>
        </p:nvSpPr>
        <p:spPr>
          <a:xfrm>
            <a:off x="557420" y="202378"/>
            <a:ext cx="8029160" cy="82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dirty="0">
                <a:solidFill>
                  <a:srgbClr val="FDF6E3"/>
                </a:solidFill>
                <a:latin typeface="Palatino Linotype" panose="02040502050505030304" pitchFamily="18" charset="0"/>
              </a:rPr>
              <a:t>Questions and </a:t>
            </a:r>
            <a:r>
              <a:rPr lang="fr-CH" dirty="0" err="1">
                <a:solidFill>
                  <a:srgbClr val="FDF6E3"/>
                </a:solidFill>
                <a:latin typeface="Palatino Linotype" panose="02040502050505030304" pitchFamily="18" charset="0"/>
              </a:rPr>
              <a:t>remarks</a:t>
            </a:r>
            <a:endParaRPr lang="fr-CH" dirty="0">
              <a:solidFill>
                <a:srgbClr val="FDF6E3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67CD58E1-CD17-48C4-852B-730B877B64AC}"/>
              </a:ext>
            </a:extLst>
          </p:cNvPr>
          <p:cNvSpPr txBox="1">
            <a:spLocks/>
          </p:cNvSpPr>
          <p:nvPr/>
        </p:nvSpPr>
        <p:spPr>
          <a:xfrm>
            <a:off x="557420" y="1025529"/>
            <a:ext cx="8029160" cy="62907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50000" dirty="0">
                <a:solidFill>
                  <a:srgbClr val="FDF6E3"/>
                </a:solidFill>
                <a:latin typeface="Palatino Linotype" panose="02040502050505030304" pitchFamily="18" charset="0"/>
              </a:rPr>
              <a:t>? !</a:t>
            </a:r>
          </a:p>
        </p:txBody>
      </p:sp>
    </p:spTree>
    <p:extLst>
      <p:ext uri="{BB962C8B-B14F-4D97-AF65-F5344CB8AC3E}">
        <p14:creationId xmlns:p14="http://schemas.microsoft.com/office/powerpoint/2010/main" val="155206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6C26BA87-6315-46A2-86B0-AF223D3548F5}"/>
              </a:ext>
            </a:extLst>
          </p:cNvPr>
          <p:cNvCxnSpPr>
            <a:cxnSpLocks/>
          </p:cNvCxnSpPr>
          <p:nvPr/>
        </p:nvCxnSpPr>
        <p:spPr>
          <a:xfrm flipH="1">
            <a:off x="5720034" y="4670352"/>
            <a:ext cx="1862139" cy="746423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B398CB9-7E2B-4665-BA42-3FAD8B02855B}"/>
              </a:ext>
            </a:extLst>
          </p:cNvPr>
          <p:cNvCxnSpPr>
            <a:cxnSpLocks/>
          </p:cNvCxnSpPr>
          <p:nvPr/>
        </p:nvCxnSpPr>
        <p:spPr>
          <a:xfrm flipH="1" flipV="1">
            <a:off x="2505347" y="2848238"/>
            <a:ext cx="447675" cy="238729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A4FB4DC-DE5A-486F-940C-A1B75935BF89}"/>
              </a:ext>
            </a:extLst>
          </p:cNvPr>
          <p:cNvCxnSpPr>
            <a:cxnSpLocks/>
          </p:cNvCxnSpPr>
          <p:nvPr/>
        </p:nvCxnSpPr>
        <p:spPr>
          <a:xfrm flipH="1">
            <a:off x="2953022" y="4142036"/>
            <a:ext cx="1509441" cy="1082063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F391AE61-D7FE-4492-BA90-00CC99A1FCBB}"/>
              </a:ext>
            </a:extLst>
          </p:cNvPr>
          <p:cNvCxnSpPr>
            <a:cxnSpLocks/>
          </p:cNvCxnSpPr>
          <p:nvPr/>
        </p:nvCxnSpPr>
        <p:spPr>
          <a:xfrm flipH="1" flipV="1">
            <a:off x="4409574" y="1922995"/>
            <a:ext cx="2686823" cy="744891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F3817616-733F-491F-BBE5-4D23A07779D8}"/>
              </a:ext>
            </a:extLst>
          </p:cNvPr>
          <p:cNvCxnSpPr>
            <a:cxnSpLocks/>
          </p:cNvCxnSpPr>
          <p:nvPr/>
        </p:nvCxnSpPr>
        <p:spPr>
          <a:xfrm flipH="1">
            <a:off x="2518581" y="1945960"/>
            <a:ext cx="1879795" cy="92458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596C5507-12CC-48EA-970F-28A1868A806D}"/>
              </a:ext>
            </a:extLst>
          </p:cNvPr>
          <p:cNvCxnSpPr>
            <a:cxnSpLocks/>
          </p:cNvCxnSpPr>
          <p:nvPr/>
        </p:nvCxnSpPr>
        <p:spPr>
          <a:xfrm flipH="1" flipV="1">
            <a:off x="4389089" y="1945961"/>
            <a:ext cx="84499" cy="2196075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E45753FC-B59B-4CD5-8633-DDB170E9956E}"/>
              </a:ext>
            </a:extLst>
          </p:cNvPr>
          <p:cNvCxnSpPr>
            <a:cxnSpLocks/>
          </p:cNvCxnSpPr>
          <p:nvPr/>
        </p:nvCxnSpPr>
        <p:spPr>
          <a:xfrm flipH="1" flipV="1">
            <a:off x="2507456" y="2849134"/>
            <a:ext cx="1955007" cy="1284716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3FF619CC-D6BB-4147-A37A-694E05CEE9CF}"/>
              </a:ext>
            </a:extLst>
          </p:cNvPr>
          <p:cNvSpPr/>
          <p:nvPr/>
        </p:nvSpPr>
        <p:spPr>
          <a:xfrm>
            <a:off x="4283803" y="3960789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27EE4AF-0426-4CD7-9D8A-AE43FD082BD4}"/>
              </a:ext>
            </a:extLst>
          </p:cNvPr>
          <p:cNvSpPr/>
          <p:nvPr/>
        </p:nvSpPr>
        <p:spPr>
          <a:xfrm>
            <a:off x="7400925" y="4489105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3E7D232-5567-4D20-8800-87CF874DF67E}"/>
              </a:ext>
            </a:extLst>
          </p:cNvPr>
          <p:cNvSpPr/>
          <p:nvPr/>
        </p:nvSpPr>
        <p:spPr>
          <a:xfrm>
            <a:off x="4217129" y="1766787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CEFA7330-04C9-4B2C-A17D-6FB4443B46FE}"/>
              </a:ext>
            </a:extLst>
          </p:cNvPr>
          <p:cNvSpPr/>
          <p:nvPr/>
        </p:nvSpPr>
        <p:spPr>
          <a:xfrm>
            <a:off x="6915150" y="2486639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4FDA09D2-7F2F-4432-B8AE-F09E9B284B68}"/>
              </a:ext>
            </a:extLst>
          </p:cNvPr>
          <p:cNvSpPr/>
          <p:nvPr/>
        </p:nvSpPr>
        <p:spPr>
          <a:xfrm>
            <a:off x="5538787" y="5235528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F157236D-9B50-441C-8F18-C3D0BE423C67}"/>
              </a:ext>
            </a:extLst>
          </p:cNvPr>
          <p:cNvSpPr/>
          <p:nvPr/>
        </p:nvSpPr>
        <p:spPr>
          <a:xfrm>
            <a:off x="2771775" y="5054281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33AB7B07-3C6E-486F-B41D-856A4610ED50}"/>
              </a:ext>
            </a:extLst>
          </p:cNvPr>
          <p:cNvSpPr/>
          <p:nvPr/>
        </p:nvSpPr>
        <p:spPr>
          <a:xfrm>
            <a:off x="2324100" y="2667886"/>
            <a:ext cx="362494" cy="362494"/>
          </a:xfrm>
          <a:prstGeom prst="ellipse">
            <a:avLst/>
          </a:prstGeom>
          <a:solidFill>
            <a:schemeClr val="bg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714EF4C0-62EE-4877-905D-6674E53A4C97}"/>
              </a:ext>
            </a:extLst>
          </p:cNvPr>
          <p:cNvSpPr txBox="1">
            <a:spLocks/>
          </p:cNvSpPr>
          <p:nvPr/>
        </p:nvSpPr>
        <p:spPr>
          <a:xfrm>
            <a:off x="557420" y="202378"/>
            <a:ext cx="8029160" cy="82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dirty="0">
                <a:solidFill>
                  <a:srgbClr val="FDF6E3"/>
                </a:solidFill>
                <a:latin typeface="Palatino Linotype" panose="02040502050505030304" pitchFamily="18" charset="0"/>
              </a:rPr>
              <a:t>Network</a:t>
            </a:r>
          </a:p>
        </p:txBody>
      </p:sp>
      <p:sp>
        <p:nvSpPr>
          <p:cNvPr id="30" name="Sous-titre 2">
            <a:extLst>
              <a:ext uri="{FF2B5EF4-FFF2-40B4-BE49-F238E27FC236}">
                <a16:creationId xmlns:a16="http://schemas.microsoft.com/office/drawing/2014/main" id="{CE90D6F4-157B-4A89-B51F-A8C34751E33F}"/>
              </a:ext>
            </a:extLst>
          </p:cNvPr>
          <p:cNvSpPr txBox="1">
            <a:spLocks/>
          </p:cNvSpPr>
          <p:nvPr/>
        </p:nvSpPr>
        <p:spPr>
          <a:xfrm>
            <a:off x="-1022985" y="6128134"/>
            <a:ext cx="3794760" cy="671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FDF6E3"/>
                </a:solidFill>
                <a:latin typeface="Palatino Linotype" panose="02040502050505030304" pitchFamily="18" charset="0"/>
              </a:rPr>
              <a:t>Edges</a:t>
            </a:r>
          </a:p>
        </p:txBody>
      </p:sp>
    </p:spTree>
    <p:extLst>
      <p:ext uri="{BB962C8B-B14F-4D97-AF65-F5344CB8AC3E}">
        <p14:creationId xmlns:p14="http://schemas.microsoft.com/office/powerpoint/2010/main" val="2110460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C70C9FD2-1C88-4427-BF9E-90D713049C7D}"/>
              </a:ext>
            </a:extLst>
          </p:cNvPr>
          <p:cNvSpPr txBox="1">
            <a:spLocks/>
          </p:cNvSpPr>
          <p:nvPr/>
        </p:nvSpPr>
        <p:spPr>
          <a:xfrm>
            <a:off x="557420" y="202378"/>
            <a:ext cx="8029160" cy="82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dirty="0">
                <a:solidFill>
                  <a:srgbClr val="FDF6E3"/>
                </a:solidFill>
                <a:latin typeface="Palatino Linotype" panose="02040502050505030304" pitchFamily="18" charset="0"/>
              </a:rPr>
              <a:t>Western US power </a:t>
            </a:r>
            <a:r>
              <a:rPr lang="fr-CH" dirty="0" err="1">
                <a:solidFill>
                  <a:srgbClr val="FDF6E3"/>
                </a:solidFill>
                <a:latin typeface="Palatino Linotype" panose="02040502050505030304" pitchFamily="18" charset="0"/>
              </a:rPr>
              <a:t>grid</a:t>
            </a:r>
            <a:endParaRPr lang="fr-CH" dirty="0">
              <a:solidFill>
                <a:srgbClr val="FDF6E3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200E875-E431-41FA-BC11-78403DA19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4" y="613953"/>
            <a:ext cx="6038852" cy="603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4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C70C9FD2-1C88-4427-BF9E-90D713049C7D}"/>
              </a:ext>
            </a:extLst>
          </p:cNvPr>
          <p:cNvSpPr txBox="1">
            <a:spLocks/>
          </p:cNvSpPr>
          <p:nvPr/>
        </p:nvSpPr>
        <p:spPr>
          <a:xfrm>
            <a:off x="557420" y="202378"/>
            <a:ext cx="8029160" cy="82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dirty="0">
                <a:solidFill>
                  <a:srgbClr val="FDF6E3"/>
                </a:solidFill>
                <a:latin typeface="Palatino Linotype" panose="02040502050505030304" pitchFamily="18" charset="0"/>
              </a:rPr>
              <a:t>Jazz </a:t>
            </a:r>
            <a:r>
              <a:rPr lang="fr-CH" dirty="0" err="1">
                <a:solidFill>
                  <a:srgbClr val="FDF6E3"/>
                </a:solidFill>
                <a:latin typeface="Palatino Linotype" panose="02040502050505030304" pitchFamily="18" charset="0"/>
              </a:rPr>
              <a:t>musicians</a:t>
            </a:r>
            <a:endParaRPr lang="fr-CH" dirty="0">
              <a:solidFill>
                <a:srgbClr val="FDF6E3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679D8E1-1B34-4AEE-BC9A-3252EF982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57154" y="0"/>
            <a:ext cx="7139195" cy="713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69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C70C9FD2-1C88-4427-BF9E-90D713049C7D}"/>
              </a:ext>
            </a:extLst>
          </p:cNvPr>
          <p:cNvSpPr txBox="1">
            <a:spLocks/>
          </p:cNvSpPr>
          <p:nvPr/>
        </p:nvSpPr>
        <p:spPr>
          <a:xfrm>
            <a:off x="557420" y="202378"/>
            <a:ext cx="8029160" cy="82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dirty="0">
                <a:solidFill>
                  <a:srgbClr val="FDF6E3"/>
                </a:solidFill>
                <a:latin typeface="Palatino Linotype" panose="02040502050505030304" pitchFamily="18" charset="0"/>
              </a:rPr>
              <a:t>E-road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563D30F-F500-47BC-96E3-1F523C6B5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775" y="426272"/>
            <a:ext cx="6229350" cy="6229350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2D919B55-AB5D-49D0-8CFA-05F55F35124A}"/>
              </a:ext>
            </a:extLst>
          </p:cNvPr>
          <p:cNvGrpSpPr/>
          <p:nvPr/>
        </p:nvGrpSpPr>
        <p:grpSpPr>
          <a:xfrm>
            <a:off x="-67047" y="1543050"/>
            <a:ext cx="7159997" cy="5336466"/>
            <a:chOff x="-67047" y="1543050"/>
            <a:chExt cx="7159997" cy="5336466"/>
          </a:xfrm>
        </p:grpSpPr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E74FF06A-7424-4B97-B2DB-E9F4295AF56E}"/>
                </a:ext>
              </a:extLst>
            </p:cNvPr>
            <p:cNvSpPr/>
            <p:nvPr/>
          </p:nvSpPr>
          <p:spPr>
            <a:xfrm>
              <a:off x="2997200" y="1543050"/>
              <a:ext cx="4095750" cy="4984750"/>
            </a:xfrm>
            <a:custGeom>
              <a:avLst/>
              <a:gdLst>
                <a:gd name="connsiteX0" fmla="*/ 279400 w 4095750"/>
                <a:gd name="connsiteY0" fmla="*/ 762000 h 4984750"/>
                <a:gd name="connsiteX1" fmla="*/ 1085850 w 4095750"/>
                <a:gd name="connsiteY1" fmla="*/ 1949450 h 4984750"/>
                <a:gd name="connsiteX2" fmla="*/ 457200 w 4095750"/>
                <a:gd name="connsiteY2" fmla="*/ 2139950 h 4984750"/>
                <a:gd name="connsiteX3" fmla="*/ 0 w 4095750"/>
                <a:gd name="connsiteY3" fmla="*/ 2660650 h 4984750"/>
                <a:gd name="connsiteX4" fmla="*/ 730250 w 4095750"/>
                <a:gd name="connsiteY4" fmla="*/ 3238500 h 4984750"/>
                <a:gd name="connsiteX5" fmla="*/ 1828800 w 4095750"/>
                <a:gd name="connsiteY5" fmla="*/ 3517900 h 4984750"/>
                <a:gd name="connsiteX6" fmla="*/ 2698750 w 4095750"/>
                <a:gd name="connsiteY6" fmla="*/ 4984750 h 4984750"/>
                <a:gd name="connsiteX7" fmla="*/ 4095750 w 4095750"/>
                <a:gd name="connsiteY7" fmla="*/ 3536950 h 4984750"/>
                <a:gd name="connsiteX8" fmla="*/ 2870200 w 4095750"/>
                <a:gd name="connsiteY8" fmla="*/ 2552700 h 4984750"/>
                <a:gd name="connsiteX9" fmla="*/ 3689350 w 4095750"/>
                <a:gd name="connsiteY9" fmla="*/ 1327150 h 4984750"/>
                <a:gd name="connsiteX10" fmla="*/ 2654300 w 4095750"/>
                <a:gd name="connsiteY10" fmla="*/ 488950 h 4984750"/>
                <a:gd name="connsiteX11" fmla="*/ 1587500 w 4095750"/>
                <a:gd name="connsiteY11" fmla="*/ 260350 h 4984750"/>
                <a:gd name="connsiteX12" fmla="*/ 1149350 w 4095750"/>
                <a:gd name="connsiteY12" fmla="*/ 0 h 4984750"/>
                <a:gd name="connsiteX13" fmla="*/ 279400 w 4095750"/>
                <a:gd name="connsiteY13" fmla="*/ 762000 h 498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95750" h="4984750">
                  <a:moveTo>
                    <a:pt x="279400" y="762000"/>
                  </a:moveTo>
                  <a:lnTo>
                    <a:pt x="1085850" y="1949450"/>
                  </a:lnTo>
                  <a:lnTo>
                    <a:pt x="457200" y="2139950"/>
                  </a:lnTo>
                  <a:lnTo>
                    <a:pt x="0" y="2660650"/>
                  </a:lnTo>
                  <a:lnTo>
                    <a:pt x="730250" y="3238500"/>
                  </a:lnTo>
                  <a:lnTo>
                    <a:pt x="1828800" y="3517900"/>
                  </a:lnTo>
                  <a:lnTo>
                    <a:pt x="2698750" y="4984750"/>
                  </a:lnTo>
                  <a:lnTo>
                    <a:pt x="4095750" y="3536950"/>
                  </a:lnTo>
                  <a:lnTo>
                    <a:pt x="2870200" y="2552700"/>
                  </a:lnTo>
                  <a:lnTo>
                    <a:pt x="3689350" y="1327150"/>
                  </a:lnTo>
                  <a:lnTo>
                    <a:pt x="2654300" y="488950"/>
                  </a:lnTo>
                  <a:lnTo>
                    <a:pt x="1587500" y="260350"/>
                  </a:lnTo>
                  <a:lnTo>
                    <a:pt x="1149350" y="0"/>
                  </a:lnTo>
                  <a:lnTo>
                    <a:pt x="279400" y="762000"/>
                  </a:lnTo>
                  <a:close/>
                </a:path>
              </a:pathLst>
            </a:custGeom>
            <a:no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  <p:sp>
          <p:nvSpPr>
            <p:cNvPr id="8" name="Sous-titre 2">
              <a:extLst>
                <a:ext uri="{FF2B5EF4-FFF2-40B4-BE49-F238E27FC236}">
                  <a16:creationId xmlns:a16="http://schemas.microsoft.com/office/drawing/2014/main" id="{CB444F08-AA01-4481-ADEB-2DC28A37CBF0}"/>
                </a:ext>
              </a:extLst>
            </p:cNvPr>
            <p:cNvSpPr txBox="1">
              <a:spLocks/>
            </p:cNvSpPr>
            <p:nvPr/>
          </p:nvSpPr>
          <p:spPr>
            <a:xfrm>
              <a:off x="-67047" y="5744584"/>
              <a:ext cx="2528570" cy="113493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latin typeface="Palatino Linotype" panose="02040502050505030304" pitchFamily="18" charset="0"/>
                </a:rPr>
                <a:t>Connected component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503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C70C9FD2-1C88-4427-BF9E-90D713049C7D}"/>
              </a:ext>
            </a:extLst>
          </p:cNvPr>
          <p:cNvSpPr txBox="1">
            <a:spLocks/>
          </p:cNvSpPr>
          <p:nvPr/>
        </p:nvSpPr>
        <p:spPr>
          <a:xfrm>
            <a:off x="557420" y="202378"/>
            <a:ext cx="8029160" cy="82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rgbClr val="FDF6E3"/>
                </a:solidFill>
                <a:latin typeface="Palatino Linotype" panose="02040502050505030304" pitchFamily="18" charset="0"/>
              </a:rPr>
              <a:t>Protein interaction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F9EB01F-C192-4E33-AB8C-83C229ACF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654872"/>
            <a:ext cx="600075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7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Personnalisé 3">
      <a:dk1>
        <a:srgbClr val="002B36"/>
      </a:dk1>
      <a:lt1>
        <a:srgbClr val="FDF6E3"/>
      </a:lt1>
      <a:dk2>
        <a:srgbClr val="073642"/>
      </a:dk2>
      <a:lt2>
        <a:srgbClr val="EEE8D5"/>
      </a:lt2>
      <a:accent1>
        <a:srgbClr val="268BD2"/>
      </a:accent1>
      <a:accent2>
        <a:srgbClr val="CB4B16"/>
      </a:accent2>
      <a:accent3>
        <a:srgbClr val="859900"/>
      </a:accent3>
      <a:accent4>
        <a:srgbClr val="B58900"/>
      </a:accent4>
      <a:accent5>
        <a:srgbClr val="D33682"/>
      </a:accent5>
      <a:accent6>
        <a:srgbClr val="DC322F"/>
      </a:accent6>
      <a:hlink>
        <a:srgbClr val="2AA198"/>
      </a:hlink>
      <a:folHlink>
        <a:srgbClr val="6C71ED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3414</TotalTime>
  <Words>792</Words>
  <Application>Microsoft Office PowerPoint</Application>
  <PresentationFormat>Affichage à l'écran (4:3)</PresentationFormat>
  <Paragraphs>324</Paragraphs>
  <Slides>41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Palatino Linotype</vt:lpstr>
      <vt:lpstr>Office Theme</vt:lpstr>
      <vt:lpstr>Connectivity in networks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Benoît R.</dc:creator>
  <cp:lastModifiedBy>Kolaru</cp:lastModifiedBy>
  <cp:revision>120</cp:revision>
  <dcterms:created xsi:type="dcterms:W3CDTF">2018-11-16T20:25:43Z</dcterms:created>
  <dcterms:modified xsi:type="dcterms:W3CDTF">2018-12-17T23:06:49Z</dcterms:modified>
</cp:coreProperties>
</file>